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theme/themeOverride1.xml" ContentType="application/vnd.openxmlformats-officedocument.themeOverr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theme/themeOverride2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2" r:id="rId1"/>
  </p:sldMasterIdLst>
  <p:notesMasterIdLst>
    <p:notesMasterId r:id="rId23"/>
  </p:notesMasterIdLst>
  <p:sldIdLst>
    <p:sldId id="354" r:id="rId2"/>
    <p:sldId id="405" r:id="rId3"/>
    <p:sldId id="408" r:id="rId4"/>
    <p:sldId id="406" r:id="rId5"/>
    <p:sldId id="411" r:id="rId6"/>
    <p:sldId id="410" r:id="rId7"/>
    <p:sldId id="412" r:id="rId8"/>
    <p:sldId id="317" r:id="rId9"/>
    <p:sldId id="322" r:id="rId10"/>
    <p:sldId id="307" r:id="rId11"/>
    <p:sldId id="306" r:id="rId12"/>
    <p:sldId id="396" r:id="rId13"/>
    <p:sldId id="327" r:id="rId14"/>
    <p:sldId id="397" r:id="rId15"/>
    <p:sldId id="398" r:id="rId16"/>
    <p:sldId id="330" r:id="rId17"/>
    <p:sldId id="401" r:id="rId18"/>
    <p:sldId id="402" r:id="rId19"/>
    <p:sldId id="329" r:id="rId20"/>
    <p:sldId id="399" r:id="rId21"/>
    <p:sldId id="400" r:id="rId22"/>
  </p:sldIdLst>
  <p:sldSz cx="9144000" cy="6858000" type="screen4x3"/>
  <p:notesSz cx="9144000" cy="6858000"/>
  <p:defaultTextStyle>
    <a:defPPr>
      <a:defRPr lang="fr-FR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616F6"/>
    <a:srgbClr val="FC3ECA"/>
    <a:srgbClr val="33D933"/>
    <a:srgbClr val="F913C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13" autoAdjust="0"/>
    <p:restoredTop sz="94775" autoAdjust="0"/>
  </p:normalViewPr>
  <p:slideViewPr>
    <p:cSldViewPr>
      <p:cViewPr varScale="1">
        <p:scale>
          <a:sx n="86" d="100"/>
          <a:sy n="86" d="100"/>
        </p:scale>
        <p:origin x="1410" y="96"/>
      </p:cViewPr>
      <p:guideLst>
        <p:guide orient="horz" pos="2880"/>
        <p:guide pos="2160"/>
      </p:guideLst>
    </p:cSldViewPr>
  </p:slideViewPr>
  <p:outlineViewPr>
    <p:cViewPr>
      <p:scale>
        <a:sx n="33" d="100"/>
        <a:sy n="33" d="100"/>
      </p:scale>
      <p:origin x="0" y="-709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 smtClean="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 smtClean="0"/>
            </a:lvl1pPr>
          </a:lstStyle>
          <a:p>
            <a:pPr>
              <a:defRPr/>
            </a:pPr>
            <a:fld id="{F5F08E45-0458-4A51-BC58-5A1B03553B75}" type="datetimeFigureOut">
              <a:rPr lang="fr-FR"/>
              <a:pPr>
                <a:defRPr/>
              </a:pPr>
              <a:t>31/08/2025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028950" y="857250"/>
            <a:ext cx="3086100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fr-FR" noProof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914400" y="3300413"/>
            <a:ext cx="7315200" cy="270033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noProof="0"/>
              <a:t>Modifiez les styles du texte du masque</a:t>
            </a:r>
          </a:p>
          <a:p>
            <a:pPr lvl="1"/>
            <a:r>
              <a:rPr lang="fr-FR" noProof="0"/>
              <a:t>Deuxième niveau</a:t>
            </a:r>
          </a:p>
          <a:p>
            <a:pPr lvl="2"/>
            <a:r>
              <a:rPr lang="fr-FR" noProof="0"/>
              <a:t>Troisième niveau</a:t>
            </a:r>
          </a:p>
          <a:p>
            <a:pPr lvl="3"/>
            <a:r>
              <a:rPr lang="fr-FR" noProof="0"/>
              <a:t>Quatrième niveau</a:t>
            </a:r>
          </a:p>
          <a:p>
            <a:pPr lvl="4"/>
            <a:r>
              <a:rPr lang="fr-FR" noProof="0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 smtClean="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5180013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hangingPunct="1">
              <a:defRPr sz="1200" smtClean="0"/>
            </a:lvl1pPr>
          </a:lstStyle>
          <a:p>
            <a:pPr>
              <a:defRPr/>
            </a:pPr>
            <a:fld id="{0962A158-98FB-48B6-9EEB-2BB185B58229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8814595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1F49A9BB-6734-4F58-B89B-A27885EE1109}" type="slidenum">
              <a:rPr lang="fr-FR"/>
              <a:pPr/>
              <a:t>1</a:t>
            </a:fld>
            <a:endParaRPr lang="fr-FR"/>
          </a:p>
        </p:txBody>
      </p:sp>
      <p:sp>
        <p:nvSpPr>
          <p:cNvPr id="92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22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5772967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3555" name="Espace réservé des not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fr-FR"/>
          </a:p>
        </p:txBody>
      </p:sp>
      <p:sp>
        <p:nvSpPr>
          <p:cNvPr id="23556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753BB0C2-F6DE-43D2-824A-E091EFA94D69}" type="slidenum">
              <a:rPr lang="fr-FR"/>
              <a:pPr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708679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5858436-5B47-623C-748D-B8F5C67FBC4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Espace réservé de l'image des diapositives 1">
            <a:extLst>
              <a:ext uri="{FF2B5EF4-FFF2-40B4-BE49-F238E27FC236}">
                <a16:creationId xmlns:a16="http://schemas.microsoft.com/office/drawing/2014/main" id="{4376261A-2D1C-AC41-B32A-82BBEABD4041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3555" name="Espace réservé des notes 2">
            <a:extLst>
              <a:ext uri="{FF2B5EF4-FFF2-40B4-BE49-F238E27FC236}">
                <a16:creationId xmlns:a16="http://schemas.microsoft.com/office/drawing/2014/main" id="{90A52775-4719-5F4B-5248-5DC70823094D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fr-FR"/>
          </a:p>
        </p:txBody>
      </p:sp>
      <p:sp>
        <p:nvSpPr>
          <p:cNvPr id="23556" name="Espace réservé du numéro de diapositive 3">
            <a:extLst>
              <a:ext uri="{FF2B5EF4-FFF2-40B4-BE49-F238E27FC236}">
                <a16:creationId xmlns:a16="http://schemas.microsoft.com/office/drawing/2014/main" id="{BA92F134-EE44-0AC4-8AEB-5A42E54B7D5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753BB0C2-F6DE-43D2-824A-E091EFA94D69}" type="slidenum">
              <a:rPr lang="fr-FR"/>
              <a:pPr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721609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5603" name="Espace réservé des not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fr-FR"/>
          </a:p>
        </p:txBody>
      </p:sp>
      <p:sp>
        <p:nvSpPr>
          <p:cNvPr id="25604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2D0FEC8C-D508-4515-BE3E-5A23B9D2B20E}" type="slidenum">
              <a:rPr lang="fr-FR"/>
              <a:pPr/>
              <a:t>13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2813997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9699" name="Espace réservé des not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fr-FR"/>
          </a:p>
        </p:txBody>
      </p:sp>
      <p:sp>
        <p:nvSpPr>
          <p:cNvPr id="29700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B47BF695-AF93-4450-AA5E-CD05FA17325D}" type="slidenum">
              <a:rPr lang="fr-FR"/>
              <a:pPr/>
              <a:t>16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1530028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7651" name="Espace réservé des not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fr-FR"/>
          </a:p>
        </p:txBody>
      </p:sp>
      <p:sp>
        <p:nvSpPr>
          <p:cNvPr id="27652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E62EEAC0-3B15-439E-A685-32D60FBA053A}" type="slidenum">
              <a:rPr lang="fr-FR"/>
              <a:pPr/>
              <a:t>19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631446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5"/>
          <p:cNvGrpSpPr>
            <a:grpSpLocks/>
          </p:cNvGrpSpPr>
          <p:nvPr/>
        </p:nvGrpSpPr>
        <p:grpSpPr bwMode="auto">
          <a:xfrm>
            <a:off x="4335463" y="1169988"/>
            <a:ext cx="4814887" cy="4994275"/>
            <a:chOff x="4334933" y="1169931"/>
            <a:chExt cx="4814835" cy="4993802"/>
          </a:xfrm>
        </p:grpSpPr>
        <p:cxnSp>
          <p:nvCxnSpPr>
            <p:cNvPr id="5" name="Straight Connector 16"/>
            <p:cNvCxnSpPr/>
            <p:nvPr/>
          </p:nvCxnSpPr>
          <p:spPr>
            <a:xfrm flipH="1">
              <a:off x="6009727" y="1169931"/>
              <a:ext cx="3133691" cy="313501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18"/>
            <p:cNvCxnSpPr/>
            <p:nvPr/>
          </p:nvCxnSpPr>
          <p:spPr>
            <a:xfrm flipH="1">
              <a:off x="4334933" y="1349301"/>
              <a:ext cx="4814835" cy="4814432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20"/>
            <p:cNvCxnSpPr/>
            <p:nvPr/>
          </p:nvCxnSpPr>
          <p:spPr>
            <a:xfrm flipH="1">
              <a:off x="5225510" y="1469940"/>
              <a:ext cx="3911558" cy="391123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21"/>
            <p:cNvCxnSpPr/>
            <p:nvPr/>
          </p:nvCxnSpPr>
          <p:spPr>
            <a:xfrm flipH="1">
              <a:off x="5304885" y="1308030"/>
              <a:ext cx="3838534" cy="3839799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22"/>
            <p:cNvCxnSpPr/>
            <p:nvPr/>
          </p:nvCxnSpPr>
          <p:spPr>
            <a:xfrm flipH="1">
              <a:off x="5706518" y="1769949"/>
              <a:ext cx="3430550" cy="3430262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533400"/>
            <a:ext cx="6154713" cy="3124201"/>
          </a:xfrm>
        </p:spPr>
        <p:txBody>
          <a:bodyPr anchor="b"/>
          <a:lstStyle>
            <a:lvl1pPr algn="l">
              <a:defRPr sz="4400">
                <a:effectLst/>
              </a:defRPr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3843868"/>
            <a:ext cx="4954250" cy="1913466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77813B-048C-475A-B968-547AE2015549}" type="datetimeFigureOut">
              <a:rPr lang="en-US"/>
              <a:pPr>
                <a:defRPr/>
              </a:pPr>
              <a:t>8/31/2025</a:t>
            </a:fld>
            <a:endParaRPr lang="en-US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60968C-AFE3-4826-A325-D867054C0D39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20824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 panoramiqu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6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533400" y="533400"/>
            <a:ext cx="8077200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rtlCol="0"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fr-FR" noProof="0"/>
              <a:t>Cliquez sur l'icône pour ajouter une image</a:t>
            </a:r>
            <a:endParaRPr lang="en-US" noProof="0" dirty="0"/>
          </a:p>
        </p:txBody>
      </p:sp>
      <p:sp>
        <p:nvSpPr>
          <p:cNvPr id="9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762002" y="3843867"/>
            <a:ext cx="7281332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B0A315-791C-4554-88EE-173319879D04}" type="datetimeFigureOut">
              <a:rPr lang="en-US"/>
              <a:pPr>
                <a:defRPr/>
              </a:pPr>
              <a:t>8/31/2025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381EAB-AEE4-4CC8-8A9C-D6C28A21987A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77177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et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8077200" cy="2895600"/>
          </a:xfrm>
        </p:spPr>
        <p:txBody>
          <a:bodyPr/>
          <a:lstStyle>
            <a:lvl1pPr algn="l">
              <a:defRPr sz="2800" b="0" cap="all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114800"/>
            <a:ext cx="6383552" cy="1905000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D23028-53BF-41B8-AB7C-12BE4D71BC67}" type="datetimeFigureOut">
              <a:rPr lang="en-US"/>
              <a:pPr>
                <a:defRPr/>
              </a:pPr>
              <a:t>8/31/2025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77BAF0-3200-489B-A34E-52B636F02144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437081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tion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13"/>
          <p:cNvSpPr txBox="1">
            <a:spLocks noChangeArrowheads="1"/>
          </p:cNvSpPr>
          <p:nvPr/>
        </p:nvSpPr>
        <p:spPr bwMode="auto">
          <a:xfrm>
            <a:off x="228600" y="711200"/>
            <a:ext cx="4572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sz="8000"/>
              <a:t>“</a:t>
            </a:r>
          </a:p>
        </p:txBody>
      </p:sp>
      <p:sp>
        <p:nvSpPr>
          <p:cNvPr id="6" name="TextBox 14"/>
          <p:cNvSpPr txBox="1">
            <a:spLocks noChangeArrowheads="1"/>
          </p:cNvSpPr>
          <p:nvPr/>
        </p:nvSpPr>
        <p:spPr bwMode="auto">
          <a:xfrm>
            <a:off x="7696200" y="2768600"/>
            <a:ext cx="4572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US" sz="8000"/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283" y="533400"/>
            <a:ext cx="6859787" cy="2895600"/>
          </a:xfrm>
        </p:spPr>
        <p:txBody>
          <a:bodyPr/>
          <a:lstStyle>
            <a:lvl1pPr algn="l">
              <a:defRPr sz="2800" b="0" cap="all">
                <a:solidFill>
                  <a:schemeClr val="tx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066800" y="3429000"/>
            <a:ext cx="6402467" cy="482600"/>
          </a:xfrm>
        </p:spPr>
        <p:txBody>
          <a:bodyPr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301070"/>
            <a:ext cx="6382361" cy="1718730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559762-C1DE-463E-92F0-887BDA236A90}" type="datetimeFigureOut">
              <a:rPr lang="en-US"/>
              <a:pPr>
                <a:defRPr/>
              </a:pPr>
              <a:t>8/31/2025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E3487A-1F92-47D0-9F1C-EBD2EA5FF8AC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303405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429000"/>
            <a:ext cx="6382361" cy="1697400"/>
          </a:xfrm>
        </p:spPr>
        <p:txBody>
          <a:bodyPr anchor="b"/>
          <a:lstStyle>
            <a:lvl1pPr algn="l">
              <a:defRPr sz="2800" b="0" cap="all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5132980"/>
            <a:ext cx="6383552" cy="886819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861CB0-EF17-4B85-8053-10CE9B6D225A}" type="datetimeFigureOut">
              <a:rPr lang="en-US"/>
              <a:pPr>
                <a:defRPr/>
              </a:pPr>
              <a:t>8/31/2025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128F1D-AB33-45F4-9DE6-A434F755A91B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77003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 ci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13"/>
          <p:cNvSpPr txBox="1">
            <a:spLocks noChangeArrowheads="1"/>
          </p:cNvSpPr>
          <p:nvPr/>
        </p:nvSpPr>
        <p:spPr bwMode="auto">
          <a:xfrm>
            <a:off x="228600" y="711200"/>
            <a:ext cx="4572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sz="8000"/>
              <a:t>“</a:t>
            </a:r>
          </a:p>
        </p:txBody>
      </p:sp>
      <p:sp>
        <p:nvSpPr>
          <p:cNvPr id="6" name="TextBox 14"/>
          <p:cNvSpPr txBox="1">
            <a:spLocks noChangeArrowheads="1"/>
          </p:cNvSpPr>
          <p:nvPr/>
        </p:nvSpPr>
        <p:spPr bwMode="auto">
          <a:xfrm>
            <a:off x="7696200" y="2768600"/>
            <a:ext cx="4572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US" sz="8000"/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284" y="533400"/>
            <a:ext cx="6859786" cy="2895600"/>
          </a:xfrm>
        </p:spPr>
        <p:txBody>
          <a:bodyPr/>
          <a:lstStyle>
            <a:lvl1pPr algn="l">
              <a:defRPr sz="2800" b="0" cap="all">
                <a:solidFill>
                  <a:schemeClr val="tx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33400" y="3886200"/>
            <a:ext cx="6382361" cy="1049866"/>
          </a:xfrm>
        </p:spPr>
        <p:txBody>
          <a:bodyPr rtlCol="0" anchor="b">
            <a:normAutofit/>
          </a:bodyPr>
          <a:lstStyle>
            <a:lvl1pPr>
              <a:buNone/>
              <a:defRPr lang="en-US" sz="20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953000"/>
            <a:ext cx="63823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71DCC5-2E2B-496E-826A-B2047233542F}" type="datetimeFigureOut">
              <a:rPr lang="en-US"/>
              <a:pPr>
                <a:defRPr/>
              </a:pPr>
              <a:t>8/31/2025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D38645-FED4-4916-BD4A-E1336FBBA445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442416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rai ou fau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7525658" cy="2895600"/>
          </a:xfrm>
        </p:spPr>
        <p:txBody>
          <a:bodyPr/>
          <a:lstStyle>
            <a:lvl1pPr>
              <a:defRPr lang="en-US" sz="2800" b="0" dirty="0"/>
            </a:lvl1pPr>
          </a:lstStyle>
          <a:p>
            <a:pPr lvl="0"/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33400" y="3928534"/>
            <a:ext cx="6382361" cy="838200"/>
          </a:xfrm>
        </p:spPr>
        <p:txBody>
          <a:bodyPr rtlCol="0" anchor="b">
            <a:normAutofit/>
          </a:bodyPr>
          <a:lstStyle>
            <a:lvl1pPr>
              <a:buNone/>
              <a:defRPr lang="en-US" sz="20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766735"/>
            <a:ext cx="6382360" cy="1253065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18E213-7038-49C5-B68D-F7A0156F0537}" type="datetimeFigureOut">
              <a:rPr lang="en-US"/>
              <a:pPr>
                <a:defRPr/>
              </a:pPr>
              <a:t>8/31/2025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210A5F-3381-49DF-B99F-9B74938CA71A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845872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/>
          <a:lstStyle>
            <a:lvl1pPr algn="l">
              <a:defRPr sz="28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1"/>
            <a:ext cx="6554867" cy="3767670"/>
          </a:xfrm>
        </p:spPr>
        <p:txBody>
          <a:bodyPr vert="eaVert" anchor="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8D33D9-A725-40A8-9148-61A96AEF031F}" type="datetimeFigureOut">
              <a:rPr lang="en-US"/>
              <a:pPr>
                <a:defRPr/>
              </a:pPr>
              <a:t>8/31/2025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68077A-2A20-4CFB-8D47-4656974F781B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266851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66406" y="533400"/>
            <a:ext cx="2044194" cy="4419600"/>
          </a:xfrm>
        </p:spPr>
        <p:txBody>
          <a:bodyPr vert="eaVert"/>
          <a:lstStyle>
            <a:lvl1pPr>
              <a:defRPr sz="28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0"/>
            <a:ext cx="5850012" cy="5486400"/>
          </a:xfrm>
        </p:spPr>
        <p:txBody>
          <a:bodyPr vert="eaVert" anchor="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EA3C31-8C45-44D6-A939-70812092C613}" type="datetimeFigureOut">
              <a:rPr lang="en-US"/>
              <a:pPr>
                <a:defRPr/>
              </a:pPr>
              <a:t>8/31/2025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D832A6-B8C7-4075-9C55-EBBC67F7EC32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912903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page de contenu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6" name="Espace réservé du texte 6"/>
          <p:cNvSpPr>
            <a:spLocks noGrp="1"/>
          </p:cNvSpPr>
          <p:nvPr>
            <p:ph type="body" sz="quarter" idx="13"/>
          </p:nvPr>
        </p:nvSpPr>
        <p:spPr>
          <a:xfrm>
            <a:off x="804864" y="1471083"/>
            <a:ext cx="7881937" cy="4598988"/>
          </a:xfrm>
        </p:spPr>
        <p:txBody>
          <a:bodyPr/>
          <a:lstStyle>
            <a:lvl1pPr marL="133350" marR="0" indent="-133350" algn="l" defTabSz="3429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100000"/>
              <a:buFont typeface="Arial"/>
              <a:buChar char="■"/>
              <a:tabLst/>
              <a:defRPr>
                <a:solidFill>
                  <a:srgbClr val="683086"/>
                </a:solidFill>
              </a:defRPr>
            </a:lvl1pPr>
            <a:lvl2pPr marL="470297" marR="0" indent="-127397" algn="l" defTabSz="3429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683086"/>
              </a:buClr>
              <a:buSzTx/>
              <a:buFont typeface="Arial Italic"/>
              <a:buChar char="■"/>
              <a:tabLst/>
              <a:defRPr/>
            </a:lvl2pPr>
            <a:lvl3pPr marL="470297" marR="0" indent="0" algn="l" defTabSz="3429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lvl3pPr>
            <a:lvl4pPr marL="470297" marR="0" indent="133350" algn="l" defTabSz="3429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683086"/>
              </a:buClr>
              <a:buSzTx/>
              <a:buFont typeface="Arial"/>
              <a:buChar char="–"/>
              <a:tabLst/>
              <a:defRPr/>
            </a:lvl4pPr>
            <a:lvl5pPr marL="604838" marR="0" indent="0" algn="l" defTabSz="3429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lvl5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12907413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3 colon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150"/>
            </a:lvl1pPr>
          </a:lstStyle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4710" y="1981200"/>
            <a:ext cx="2210150" cy="576262"/>
          </a:xfrm>
        </p:spPr>
        <p:txBody>
          <a:bodyPr anchor="b">
            <a:noAutofit/>
          </a:bodyPr>
          <a:lstStyle>
            <a:lvl1pPr marL="0" indent="0">
              <a:buNone/>
              <a:defRPr sz="1800" b="0">
                <a:solidFill>
                  <a:schemeClr val="accent1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489347" y="2667000"/>
            <a:ext cx="21955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2745" y="1981200"/>
            <a:ext cx="2202181" cy="576262"/>
          </a:xfrm>
        </p:spPr>
        <p:txBody>
          <a:bodyPr anchor="b">
            <a:noAutofit/>
          </a:bodyPr>
          <a:lstStyle>
            <a:lvl1pPr marL="0" indent="0">
              <a:buNone/>
              <a:defRPr sz="1800" b="0">
                <a:solidFill>
                  <a:schemeClr val="accent1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2904829" y="2667000"/>
            <a:ext cx="2210096" cy="3589338"/>
          </a:xfrm>
        </p:spPr>
        <p:txBody>
          <a:bodyPr anchor="t">
            <a:normAutofit/>
          </a:bodyPr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343525" y="1981200"/>
            <a:ext cx="2199085" cy="576262"/>
          </a:xfrm>
        </p:spPr>
        <p:txBody>
          <a:bodyPr anchor="b">
            <a:noAutofit/>
          </a:bodyPr>
          <a:lstStyle>
            <a:lvl1pPr marL="0" indent="0">
              <a:buNone/>
              <a:defRPr sz="1800" b="0">
                <a:solidFill>
                  <a:schemeClr val="accent1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5343525" y="2667000"/>
            <a:ext cx="2199085" cy="3589338"/>
          </a:xfrm>
        </p:spPr>
        <p:txBody>
          <a:bodyPr anchor="t">
            <a:normAutofit/>
          </a:bodyPr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8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FF495E-DF39-4326-A081-A7232DE59C25}" type="datetimeFigureOut">
              <a:rPr lang="en-US"/>
              <a:pPr>
                <a:defRPr/>
              </a:pPr>
              <a:t>8/31/2025</a:t>
            </a:fld>
            <a:endParaRPr lang="en-US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9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2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10FF6E-E41A-482B-844C-3BE47F5A3086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01773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533400"/>
            <a:ext cx="6554867" cy="3767670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0CB9C3-E748-42C4-B63C-8BF2BA7078A0}" type="datetimeFigureOut">
              <a:rPr lang="en-US"/>
              <a:pPr>
                <a:defRPr/>
              </a:pPr>
              <a:t>8/31/2025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94DF09-8C5E-4EC4-8A7C-3644126AFEE5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11785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981199"/>
            <a:ext cx="6402468" cy="2319867"/>
          </a:xfrm>
        </p:spPr>
        <p:txBody>
          <a:bodyPr anchor="b"/>
          <a:lstStyle>
            <a:lvl1pPr algn="l">
              <a:defRPr sz="3200" b="0" cap="all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487333"/>
            <a:ext cx="6402467" cy="1532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F703C6-33FF-4255-93B0-BFF072FF30AB}" type="datetimeFigureOut">
              <a:rPr lang="en-US"/>
              <a:pPr>
                <a:defRPr/>
              </a:pPr>
              <a:t>8/31/2025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1AA08C-C5DA-4022-8AF7-31A30C6A211C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11615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11" name="Content Placeholder 3"/>
          <p:cNvSpPr>
            <a:spLocks noGrp="1"/>
          </p:cNvSpPr>
          <p:nvPr>
            <p:ph sz="half" idx="13"/>
          </p:nvPr>
        </p:nvSpPr>
        <p:spPr>
          <a:xfrm>
            <a:off x="533400" y="533400"/>
            <a:ext cx="3949967" cy="3767667"/>
          </a:xfrm>
        </p:spPr>
        <p:txBody>
          <a:bodyPr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12" name="Content Placeholder 5"/>
          <p:cNvSpPr>
            <a:spLocks noGrp="1"/>
          </p:cNvSpPr>
          <p:nvPr>
            <p:ph sz="quarter" idx="4"/>
          </p:nvPr>
        </p:nvSpPr>
        <p:spPr>
          <a:xfrm>
            <a:off x="4662362" y="533400"/>
            <a:ext cx="3948238" cy="3759200"/>
          </a:xfrm>
        </p:spPr>
        <p:txBody>
          <a:bodyPr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02946D-28DC-4E9C-9194-9457D220063E}" type="datetimeFigureOut">
              <a:rPr lang="en-US"/>
              <a:pPr>
                <a:defRPr/>
              </a:pPr>
              <a:t>8/31/2025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AAD067-6F49-4E7C-B06E-350ED2FB56EA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10263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1" y="533400"/>
            <a:ext cx="3716866" cy="609600"/>
          </a:xfrm>
        </p:spPr>
        <p:txBody>
          <a:bodyPr anchor="b">
            <a:noAutofit/>
          </a:bodyPr>
          <a:lstStyle>
            <a:lvl1pPr marL="0" indent="0">
              <a:buNone/>
              <a:defRPr sz="2400" b="0" cap="all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399" y="1143000"/>
            <a:ext cx="3945467" cy="3158067"/>
          </a:xfrm>
        </p:spPr>
        <p:txBody>
          <a:bodyPr anchor="t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55016" y="566738"/>
            <a:ext cx="376405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 cap="all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2362" y="1143000"/>
            <a:ext cx="3956705" cy="3149600"/>
          </a:xfrm>
        </p:spPr>
        <p:txBody>
          <a:bodyPr anchor="t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724C61-8C83-4D11-868F-F967D0113B8A}" type="datetimeFigureOut">
              <a:rPr lang="en-US"/>
              <a:pPr>
                <a:defRPr/>
              </a:pPr>
              <a:t>8/31/2025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92E8B9-45EC-4B7A-BE49-AA1C5582F5C3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89396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ECBF61-9933-4F22-B383-26BCB873917C}" type="datetimeFigureOut">
              <a:rPr lang="en-US"/>
              <a:pPr>
                <a:defRPr/>
              </a:pPr>
              <a:t>8/31/2025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6455EA-C358-4459-9B2A-190F1E4A7F3C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33737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EA5442-75CD-407D-A5EB-788C9542DCC2}" type="datetimeFigureOut">
              <a:rPr lang="en-US"/>
              <a:pPr>
                <a:defRPr/>
              </a:pPr>
              <a:t>8/31/2025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7F300F-D6C9-45AF-B1AF-534FB54AB59D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08142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8667" y="533400"/>
            <a:ext cx="3200400" cy="1524000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399" y="533400"/>
            <a:ext cx="4438755" cy="5486400"/>
          </a:xfrm>
        </p:spPr>
        <p:txBody>
          <a:bodyPr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418667" y="2209802"/>
            <a:ext cx="32004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84C0CB-2B19-4B12-B371-0F5B223FE498}" type="datetimeFigureOut">
              <a:rPr lang="en-US"/>
              <a:pPr>
                <a:defRPr/>
              </a:pPr>
              <a:t>8/31/2025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353118-865B-48A9-B912-D885FF3B9D9F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93431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95800" y="1447800"/>
            <a:ext cx="3563258" cy="11430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762000" y="914400"/>
            <a:ext cx="3280974" cy="48006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rtlCol="0"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fr-FR" noProof="0"/>
              <a:t>Cliquez sur l'icône pour ajouter une image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496027" y="2743200"/>
            <a:ext cx="3564223" cy="2082800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D2A3FA-9568-4785-87DF-58A7FA42E43D}" type="datetimeFigureOut">
              <a:rPr lang="en-US"/>
              <a:pPr>
                <a:defRPr/>
              </a:pPr>
              <a:t>8/31/2025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AB588D-CF40-4805-8B52-CA8A60CFAB69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37048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6"/>
          <p:cNvGrpSpPr>
            <a:grpSpLocks/>
          </p:cNvGrpSpPr>
          <p:nvPr/>
        </p:nvGrpSpPr>
        <p:grpSpPr bwMode="auto">
          <a:xfrm>
            <a:off x="6670675" y="3894138"/>
            <a:ext cx="2470150" cy="2659062"/>
            <a:chOff x="6687077" y="3259666"/>
            <a:chExt cx="2981857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8756746" y="3259666"/>
              <a:ext cx="912188" cy="91189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6687077" y="3485724"/>
              <a:ext cx="2981857" cy="2982809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7771737" y="3581511"/>
              <a:ext cx="1897197" cy="1896584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7923130" y="3433998"/>
              <a:ext cx="1740055" cy="17394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8398388" y="3985732"/>
              <a:ext cx="1264798" cy="126439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788" cy="1524000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533400" y="533400"/>
            <a:ext cx="6554788" cy="3767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29500" y="6172200"/>
            <a:ext cx="1201738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 eaLnBrk="1" hangingPunct="1">
              <a:defRPr sz="1000" b="0" i="0" smtClean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pPr>
              <a:defRPr/>
            </a:pPr>
            <a:fld id="{E4F22213-C1F7-4DE6-AB7F-CCD341DB2813}" type="datetimeFigureOut">
              <a:rPr lang="en-US"/>
              <a:pPr>
                <a:defRPr/>
              </a:pPr>
              <a:t>8/31/2025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33400" y="6172200"/>
            <a:ext cx="5811838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 eaLnBrk="1" hangingPunct="1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73988" y="5578475"/>
            <a:ext cx="857250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hangingPunct="1">
              <a:defRPr sz="2800" b="0" i="0" smtClean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pPr>
              <a:defRPr/>
            </a:pPr>
            <a:fld id="{79FE8EF1-1942-4AF7-95CD-80C40056D187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92" r:id="rId1"/>
    <p:sldLayoutId id="2147483778" r:id="rId2"/>
    <p:sldLayoutId id="2147483779" r:id="rId3"/>
    <p:sldLayoutId id="2147483780" r:id="rId4"/>
    <p:sldLayoutId id="2147483781" r:id="rId5"/>
    <p:sldLayoutId id="2147483782" r:id="rId6"/>
    <p:sldLayoutId id="2147483783" r:id="rId7"/>
    <p:sldLayoutId id="2147483784" r:id="rId8"/>
    <p:sldLayoutId id="2147483785" r:id="rId9"/>
    <p:sldLayoutId id="2147483786" r:id="rId10"/>
    <p:sldLayoutId id="2147483787" r:id="rId11"/>
    <p:sldLayoutId id="2147483793" r:id="rId12"/>
    <p:sldLayoutId id="2147483788" r:id="rId13"/>
    <p:sldLayoutId id="2147483794" r:id="rId14"/>
    <p:sldLayoutId id="2147483789" r:id="rId15"/>
    <p:sldLayoutId id="2147483790" r:id="rId16"/>
    <p:sldLayoutId id="2147483791" r:id="rId17"/>
    <p:sldLayoutId id="2147483795" r:id="rId18"/>
    <p:sldLayoutId id="2147483796" r:id="rId19"/>
  </p:sldLayoutIdLst>
  <p:txStyles>
    <p:titleStyle>
      <a:lvl1pPr algn="l" defTabSz="457200" rtl="0" fontAlgn="base">
        <a:spcBef>
          <a:spcPct val="0"/>
        </a:spcBef>
        <a:spcAft>
          <a:spcPct val="0"/>
        </a:spcAft>
        <a:defRPr sz="3200" kern="1200" cap="all">
          <a:ln w="3175" cmpd="sng">
            <a:noFill/>
          </a:ln>
          <a:solidFill>
            <a:schemeClr val="tx1"/>
          </a:solidFill>
          <a:latin typeface="+mj-lt"/>
          <a:ea typeface="+mj-ea"/>
          <a:cs typeface="+mj-cs"/>
        </a:defRPr>
      </a:lvl1pPr>
      <a:lvl2pPr algn="l" defTabSz="457200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Century Gothic" panose="020B0502020202020204" pitchFamily="34" charset="0"/>
        </a:defRPr>
      </a:lvl2pPr>
      <a:lvl3pPr algn="l" defTabSz="457200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Century Gothic" panose="020B0502020202020204" pitchFamily="34" charset="0"/>
        </a:defRPr>
      </a:lvl3pPr>
      <a:lvl4pPr algn="l" defTabSz="457200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Century Gothic" panose="020B0502020202020204" pitchFamily="34" charset="0"/>
        </a:defRPr>
      </a:lvl4pPr>
      <a:lvl5pPr algn="l" defTabSz="457200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Century Gothic" panose="020B0502020202020204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fontAlgn="base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>
          <a:solidFill>
            <a:srgbClr val="0F496F"/>
          </a:solidFill>
          <a:latin typeface="+mn-lt"/>
          <a:ea typeface="+mn-ea"/>
          <a:cs typeface="+mn-cs"/>
        </a:defRPr>
      </a:lvl1pPr>
      <a:lvl2pPr marL="742950" indent="-285750" algn="l" defTabSz="457200" rtl="0" fontAlgn="base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kern="1200">
          <a:solidFill>
            <a:srgbClr val="0F496F"/>
          </a:solidFill>
          <a:latin typeface="+mn-lt"/>
          <a:ea typeface="+mn-ea"/>
          <a:cs typeface="+mn-cs"/>
        </a:defRPr>
      </a:lvl2pPr>
      <a:lvl3pPr marL="1200150" indent="-285750" algn="l" defTabSz="457200" rtl="0" fontAlgn="base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>
          <a:solidFill>
            <a:srgbClr val="0F496F"/>
          </a:solidFill>
          <a:latin typeface="+mn-lt"/>
          <a:ea typeface="+mn-ea"/>
          <a:cs typeface="+mn-cs"/>
        </a:defRPr>
      </a:lvl3pPr>
      <a:lvl4pPr marL="1543050" indent="-171450" algn="l" defTabSz="457200" rtl="0" fontAlgn="base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>
          <a:solidFill>
            <a:srgbClr val="0F496F"/>
          </a:solidFill>
          <a:latin typeface="+mn-lt"/>
          <a:ea typeface="+mn-ea"/>
          <a:cs typeface="+mn-cs"/>
        </a:defRPr>
      </a:lvl4pPr>
      <a:lvl5pPr marL="2000250" indent="-171450" algn="l" defTabSz="457200" rtl="0" fontAlgn="base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>
          <a:solidFill>
            <a:srgbClr val="0F496F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jpeg"/><Relationship Id="rId3" Type="http://schemas.openxmlformats.org/officeDocument/2006/relationships/image" Target="../media/image15.jpeg"/><Relationship Id="rId7" Type="http://schemas.openxmlformats.org/officeDocument/2006/relationships/image" Target="../media/image19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Relationship Id="rId9" Type="http://schemas.openxmlformats.org/officeDocument/2006/relationships/image" Target="../media/image21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jpeg"/><Relationship Id="rId3" Type="http://schemas.openxmlformats.org/officeDocument/2006/relationships/image" Target="../media/image22.jpeg"/><Relationship Id="rId7" Type="http://schemas.openxmlformats.org/officeDocument/2006/relationships/image" Target="../media/image26.jpeg"/><Relationship Id="rId12" Type="http://schemas.openxmlformats.org/officeDocument/2006/relationships/image" Target="../media/image3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jpeg"/><Relationship Id="rId11" Type="http://schemas.openxmlformats.org/officeDocument/2006/relationships/image" Target="../media/image30.jpeg"/><Relationship Id="rId5" Type="http://schemas.openxmlformats.org/officeDocument/2006/relationships/image" Target="../media/image24.jpeg"/><Relationship Id="rId10" Type="http://schemas.openxmlformats.org/officeDocument/2006/relationships/image" Target="../media/image29.jpeg"/><Relationship Id="rId4" Type="http://schemas.openxmlformats.org/officeDocument/2006/relationships/image" Target="../media/image23.jpeg"/><Relationship Id="rId9" Type="http://schemas.openxmlformats.org/officeDocument/2006/relationships/image" Target="../media/image28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2.xml"/><Relationship Id="rId6" Type="http://schemas.openxmlformats.org/officeDocument/2006/relationships/image" Target="../media/image34.png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194" name="Group 19"/>
          <p:cNvGrpSpPr>
            <a:grpSpLocks/>
          </p:cNvGrpSpPr>
          <p:nvPr/>
        </p:nvGrpSpPr>
        <p:grpSpPr bwMode="auto">
          <a:xfrm>
            <a:off x="0" y="0"/>
            <a:ext cx="9144000" cy="6889750"/>
            <a:chOff x="-120" y="-101"/>
            <a:chExt cx="5760" cy="4340"/>
          </a:xfrm>
        </p:grpSpPr>
        <p:pic>
          <p:nvPicPr>
            <p:cNvPr id="8195" name="Picture 14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20" y="-101"/>
              <a:ext cx="5760" cy="432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8197" name="Picture 15" descr="SVT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16" y="807"/>
              <a:ext cx="4967" cy="3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198" name="WordArt 17"/>
            <p:cNvSpPr>
              <a:spLocks noChangeArrowheads="1" noChangeShapeType="1" noTextEdit="1"/>
            </p:cNvSpPr>
            <p:nvPr/>
          </p:nvSpPr>
          <p:spPr bwMode="auto">
            <a:xfrm rot="5400000">
              <a:off x="3513" y="2068"/>
              <a:ext cx="3266" cy="744"/>
            </a:xfrm>
            <a:prstGeom prst="rect">
              <a:avLst/>
            </a:prstGeom>
          </p:spPr>
          <p:txBody>
            <a:bodyPr vert="wordArtVert"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 fontAlgn="auto"/>
              <a:r>
                <a:rPr lang="fr-FR" sz="6600" i="1" kern="10" dirty="0" err="1">
                  <a:ln w="9525">
                    <a:solidFill>
                      <a:schemeClr val="bg2"/>
                    </a:solidFill>
                    <a:round/>
                    <a:headEnd/>
                    <a:tailEnd/>
                  </a:ln>
                  <a:gradFill rotWithShape="1">
                    <a:gsLst>
                      <a:gs pos="0">
                        <a:srgbClr val="8E8EBB"/>
                      </a:gs>
                      <a:gs pos="50000">
                        <a:srgbClr val="000066"/>
                      </a:gs>
                      <a:gs pos="100000">
                        <a:srgbClr val="8E8EBB"/>
                      </a:gs>
                    </a:gsLst>
                    <a:lin ang="5400000" scaled="1"/>
                  </a:gradFill>
                  <a:effectLst>
                    <a:outerShdw dist="35921" dir="2700000" algn="ctr" rotWithShape="0">
                      <a:srgbClr val="B2B2B2">
                        <a:alpha val="79999"/>
                      </a:srgbClr>
                    </a:outerShdw>
                  </a:effectLst>
                  <a:latin typeface="Arial Black" panose="020B0A04020102020204" pitchFamily="34" charset="0"/>
                </a:rPr>
                <a:t>econde</a:t>
              </a:r>
              <a:endParaRPr lang="fr-FR" sz="6600" i="1" kern="10" dirty="0">
                <a:ln w="9525">
                  <a:solidFill>
                    <a:schemeClr val="bg2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8E8EBB"/>
                    </a:gs>
                    <a:gs pos="50000">
                      <a:srgbClr val="000066"/>
                    </a:gs>
                    <a:gs pos="100000">
                      <a:srgbClr val="8E8EBB"/>
                    </a:gs>
                  </a:gsLst>
                  <a:lin ang="5400000" scaled="1"/>
                </a:gradFill>
                <a:effectLst>
                  <a:outerShdw dist="35921" dir="2700000" algn="ctr" rotWithShape="0">
                    <a:srgbClr val="B2B2B2">
                      <a:alpha val="79999"/>
                    </a:srgbClr>
                  </a:outerShdw>
                </a:effectLst>
                <a:latin typeface="Arial Black" panose="020B0A04020102020204" pitchFamily="34" charset="0"/>
              </a:endParaRPr>
            </a:p>
          </p:txBody>
        </p:sp>
        <p:sp>
          <p:nvSpPr>
            <p:cNvPr id="8199" name="WordArt 18"/>
            <p:cNvSpPr>
              <a:spLocks noChangeArrowheads="1" noChangeShapeType="1" noTextEdit="1"/>
            </p:cNvSpPr>
            <p:nvPr/>
          </p:nvSpPr>
          <p:spPr bwMode="auto">
            <a:xfrm rot="5400000">
              <a:off x="4699" y="-76"/>
              <a:ext cx="799" cy="839"/>
            </a:xfrm>
            <a:prstGeom prst="rect">
              <a:avLst/>
            </a:prstGeom>
          </p:spPr>
          <p:txBody>
            <a:bodyPr vert="wordArtVert"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 fontAlgn="auto"/>
              <a:r>
                <a:rPr lang="fr-FR" sz="9600" i="1" kern="10" dirty="0">
                  <a:ln w="9525">
                    <a:solidFill>
                      <a:schemeClr val="bg2"/>
                    </a:solidFill>
                    <a:round/>
                    <a:headEnd/>
                    <a:tailEnd/>
                  </a:ln>
                  <a:gradFill rotWithShape="1">
                    <a:gsLst>
                      <a:gs pos="0">
                        <a:srgbClr val="8E8EBB"/>
                      </a:gs>
                      <a:gs pos="50000">
                        <a:srgbClr val="000066"/>
                      </a:gs>
                      <a:gs pos="100000">
                        <a:srgbClr val="8E8EBB"/>
                      </a:gs>
                    </a:gsLst>
                    <a:lin ang="5400000" scaled="1"/>
                  </a:gradFill>
                  <a:effectLst>
                    <a:outerShdw dist="35921" dir="2700000" algn="ctr" rotWithShape="0">
                      <a:srgbClr val="B2B2B2">
                        <a:alpha val="79999"/>
                      </a:srgbClr>
                    </a:outerShdw>
                  </a:effectLst>
                  <a:latin typeface="Arial Black" panose="020B0A04020102020204" pitchFamily="34" charset="0"/>
                </a:rPr>
                <a:t>S</a:t>
              </a:r>
            </a:p>
          </p:txBody>
        </p:sp>
      </p:grp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au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02874047"/>
              </p:ext>
            </p:extLst>
          </p:nvPr>
        </p:nvGraphicFramePr>
        <p:xfrm>
          <a:off x="800100" y="1752600"/>
          <a:ext cx="7810500" cy="473659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5672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55377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35280">
                <a:tc>
                  <a:txBody>
                    <a:bodyPr/>
                    <a:lstStyle/>
                    <a:p>
                      <a:pPr algn="ctr"/>
                      <a:r>
                        <a:rPr lang="fr-FR" sz="2400" dirty="0"/>
                        <a:t>Niveau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/>
                        <a:t>Horaire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87680">
                <a:tc>
                  <a:txBody>
                    <a:bodyPr/>
                    <a:lstStyle/>
                    <a:p>
                      <a:r>
                        <a:rPr lang="fr-FR" sz="2400" dirty="0">
                          <a:solidFill>
                            <a:schemeClr val="accent1">
                              <a:lumMod val="60000"/>
                              <a:lumOff val="40000"/>
                            </a:schemeClr>
                          </a:solidFill>
                        </a:rPr>
                        <a:t>Seconde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2400" dirty="0">
                          <a:solidFill>
                            <a:schemeClr val="accent1">
                              <a:lumMod val="60000"/>
                              <a:lumOff val="40000"/>
                            </a:schemeClr>
                          </a:solidFill>
                        </a:rPr>
                        <a:t>1 h 30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87680">
                <a:tc>
                  <a:txBody>
                    <a:bodyPr/>
                    <a:lstStyle/>
                    <a:p>
                      <a:r>
                        <a:rPr lang="fr-FR" sz="2400" dirty="0">
                          <a:solidFill>
                            <a:schemeClr val="accent1">
                              <a:lumMod val="60000"/>
                              <a:lumOff val="40000"/>
                            </a:schemeClr>
                          </a:solidFill>
                        </a:rPr>
                        <a:t>Première – enseignement scientifique commun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2400" dirty="0">
                          <a:solidFill>
                            <a:schemeClr val="accent1">
                              <a:lumMod val="60000"/>
                              <a:lumOff val="40000"/>
                            </a:schemeClr>
                          </a:solidFill>
                        </a:rPr>
                        <a:t>1</a:t>
                      </a:r>
                      <a:r>
                        <a:rPr lang="fr-FR" sz="2400" baseline="0" dirty="0">
                          <a:solidFill>
                            <a:schemeClr val="accent1">
                              <a:lumMod val="60000"/>
                              <a:lumOff val="40000"/>
                            </a:schemeClr>
                          </a:solidFill>
                        </a:rPr>
                        <a:t> h</a:t>
                      </a:r>
                      <a:endParaRPr lang="fr-FR" sz="2400" dirty="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15589319"/>
                  </a:ext>
                </a:extLst>
              </a:tr>
              <a:tr h="487680">
                <a:tc>
                  <a:txBody>
                    <a:bodyPr/>
                    <a:lstStyle/>
                    <a:p>
                      <a:r>
                        <a:rPr lang="fr-FR" sz="2400" dirty="0">
                          <a:solidFill>
                            <a:schemeClr val="accent1">
                              <a:lumMod val="60000"/>
                              <a:lumOff val="40000"/>
                            </a:schemeClr>
                          </a:solidFill>
                        </a:rPr>
                        <a:t>Terminale – enseignement scientifique commun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2400" dirty="0">
                          <a:solidFill>
                            <a:schemeClr val="accent1">
                              <a:lumMod val="60000"/>
                              <a:lumOff val="40000"/>
                            </a:schemeClr>
                          </a:solidFill>
                        </a:rPr>
                        <a:t>1</a:t>
                      </a:r>
                      <a:r>
                        <a:rPr lang="fr-FR" sz="2400" baseline="0" dirty="0">
                          <a:solidFill>
                            <a:schemeClr val="accent1">
                              <a:lumMod val="60000"/>
                              <a:lumOff val="40000"/>
                            </a:schemeClr>
                          </a:solidFill>
                        </a:rPr>
                        <a:t> h</a:t>
                      </a:r>
                      <a:endParaRPr lang="fr-FR" sz="2400" dirty="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39778590"/>
                  </a:ext>
                </a:extLst>
              </a:tr>
              <a:tr h="1267968">
                <a:tc>
                  <a:txBody>
                    <a:bodyPr/>
                    <a:lstStyle/>
                    <a:p>
                      <a:r>
                        <a:rPr lang="fr-FR" sz="2400" dirty="0"/>
                        <a:t>Première</a:t>
                      </a:r>
                      <a:r>
                        <a:rPr lang="fr-FR" sz="2400" baseline="0" dirty="0"/>
                        <a:t> – enseignement de spécialité </a:t>
                      </a:r>
                      <a:endParaRPr lang="fr-FR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2400" dirty="0"/>
                        <a:t>4 h </a:t>
                      </a:r>
                    </a:p>
                    <a:p>
                      <a:r>
                        <a:rPr lang="fr-FR" sz="2400" dirty="0"/>
                        <a:t>(2 h de cours </a:t>
                      </a:r>
                    </a:p>
                    <a:p>
                      <a:r>
                        <a:rPr lang="fr-FR" sz="2400" dirty="0"/>
                        <a:t>+ 2 h de TP)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77824">
                <a:tc>
                  <a:txBody>
                    <a:bodyPr/>
                    <a:lstStyle/>
                    <a:p>
                      <a:r>
                        <a:rPr lang="fr-FR" sz="2400" baseline="0" dirty="0"/>
                        <a:t>Terminale – enseignement de spécialité </a:t>
                      </a:r>
                      <a:endParaRPr lang="fr-FR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2400" dirty="0"/>
                        <a:t>6 h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3" name="Rectangle 1">
            <a:extLst>
              <a:ext uri="{FF2B5EF4-FFF2-40B4-BE49-F238E27FC236}">
                <a16:creationId xmlns:a16="http://schemas.microsoft.com/office/drawing/2014/main" id="{47A3C3EC-0CF7-115A-610B-1C7CC8BCC255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0100" y="65712"/>
            <a:ext cx="7543800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fr-FR" sz="4800" cap="all" dirty="0">
                <a:ln w="3175" cmpd="sng">
                  <a:noFill/>
                </a:ln>
                <a:solidFill>
                  <a:schemeClr val="tx2">
                    <a:lumMod val="20000"/>
                    <a:lumOff val="80000"/>
                  </a:schemeClr>
                </a:solidFill>
                <a:latin typeface="Bauhaus 93" panose="04030905020B02020C02" pitchFamily="82" charset="0"/>
              </a:rPr>
              <a:t>Volumes horaires d'enseignement au lycée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llipse 7"/>
          <p:cNvSpPr/>
          <p:nvPr/>
        </p:nvSpPr>
        <p:spPr>
          <a:xfrm>
            <a:off x="2590800" y="4878912"/>
            <a:ext cx="4456112" cy="1620252"/>
          </a:xfrm>
          <a:prstGeom prst="ellipse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fr-FR" sz="2800" b="1" dirty="0">
                <a:solidFill>
                  <a:srgbClr val="FF0000"/>
                </a:solidFill>
              </a:rPr>
              <a:t>Enjeux planétaires contemporains</a:t>
            </a:r>
          </a:p>
        </p:txBody>
      </p:sp>
      <p:sp>
        <p:nvSpPr>
          <p:cNvPr id="9" name="Ellipse 8"/>
          <p:cNvSpPr/>
          <p:nvPr/>
        </p:nvSpPr>
        <p:spPr>
          <a:xfrm>
            <a:off x="5105401" y="203201"/>
            <a:ext cx="3733800" cy="1663699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fr-FR" sz="2800" b="1" dirty="0">
                <a:solidFill>
                  <a:srgbClr val="FF0000"/>
                </a:solidFill>
              </a:rPr>
              <a:t>Corps humain et santé</a:t>
            </a:r>
          </a:p>
        </p:txBody>
      </p:sp>
      <p:sp>
        <p:nvSpPr>
          <p:cNvPr id="5" name="Ellipse 4"/>
          <p:cNvSpPr/>
          <p:nvPr/>
        </p:nvSpPr>
        <p:spPr>
          <a:xfrm>
            <a:off x="609600" y="241301"/>
            <a:ext cx="3810000" cy="166369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fr-FR" sz="2800" b="1" dirty="0">
                <a:solidFill>
                  <a:srgbClr val="FF0000"/>
                </a:solidFill>
              </a:rPr>
              <a:t>La Terre, la vie et l’évolution du vivant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82A52767-4B0A-CB86-0D39-A909788D357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8194" y="2040751"/>
            <a:ext cx="8847221" cy="2862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fr-FR" sz="6000" cap="all" dirty="0">
                <a:ln w="3175" cmpd="sng">
                  <a:noFill/>
                </a:ln>
                <a:solidFill>
                  <a:srgbClr val="002060"/>
                </a:solidFill>
                <a:latin typeface="Bauhaus 93" panose="04030905020B02020C02" pitchFamily="82" charset="0"/>
              </a:rPr>
              <a:t>Trois thématiques abordés en SVT de la seconde à la terminale 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5" grpId="0" animBg="1"/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3" name="Rectangle 9"/>
          <p:cNvSpPr>
            <a:spLocks noChangeArrowheads="1"/>
          </p:cNvSpPr>
          <p:nvPr/>
        </p:nvSpPr>
        <p:spPr bwMode="auto">
          <a:xfrm>
            <a:off x="323850" y="1253239"/>
            <a:ext cx="2736850" cy="251934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fr-FR" sz="3200" dirty="0">
                <a:latin typeface="Times New Roman" panose="02020603050405020304" pitchFamily="18" charset="0"/>
                <a:cs typeface="Arial" panose="020B0604020202020204" pitchFamily="34" charset="0"/>
              </a:rPr>
              <a:t>La Terre, </a:t>
            </a:r>
          </a:p>
          <a:p>
            <a:pPr algn="ctr" eaLnBrk="1" hangingPunct="1"/>
            <a:r>
              <a:rPr lang="fr-FR" sz="3200" dirty="0">
                <a:latin typeface="Times New Roman" panose="02020603050405020304" pitchFamily="18" charset="0"/>
                <a:cs typeface="Arial" panose="020B0604020202020204" pitchFamily="34" charset="0"/>
              </a:rPr>
              <a:t>la vie et </a:t>
            </a:r>
          </a:p>
          <a:p>
            <a:pPr algn="ctr" eaLnBrk="1" hangingPunct="1"/>
            <a:r>
              <a:rPr lang="fr-FR" sz="3200" dirty="0">
                <a:latin typeface="Times New Roman" panose="02020603050405020304" pitchFamily="18" charset="0"/>
                <a:cs typeface="Arial" panose="020B0604020202020204" pitchFamily="34" charset="0"/>
              </a:rPr>
              <a:t>l’organisation </a:t>
            </a:r>
          </a:p>
          <a:p>
            <a:pPr algn="ctr" eaLnBrk="1" hangingPunct="1"/>
            <a:r>
              <a:rPr lang="fr-FR" sz="3200" dirty="0">
                <a:latin typeface="Times New Roman" panose="02020603050405020304" pitchFamily="18" charset="0"/>
                <a:cs typeface="Arial" panose="020B0604020202020204" pitchFamily="34" charset="0"/>
              </a:rPr>
              <a:t>du vivant</a:t>
            </a:r>
          </a:p>
          <a:p>
            <a:pPr algn="ctr" eaLnBrk="1" hangingPunct="1"/>
            <a:endParaRPr lang="fr-FR" dirty="0">
              <a:latin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40964" name="Rectangle 10"/>
          <p:cNvSpPr>
            <a:spLocks noChangeArrowheads="1"/>
          </p:cNvSpPr>
          <p:nvPr/>
        </p:nvSpPr>
        <p:spPr bwMode="auto">
          <a:xfrm>
            <a:off x="3203575" y="1253239"/>
            <a:ext cx="2736850" cy="2519343"/>
          </a:xfrm>
          <a:prstGeom prst="rect">
            <a:avLst/>
          </a:prstGeom>
          <a:solidFill>
            <a:srgbClr val="19B31D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fr-FR" sz="3200" dirty="0">
                <a:solidFill>
                  <a:srgbClr val="000000"/>
                </a:solidFill>
                <a:latin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fr-FR" sz="3200" dirty="0">
                <a:latin typeface="Times New Roman" panose="02020603050405020304" pitchFamily="18" charset="0"/>
                <a:cs typeface="Arial" panose="020B0604020202020204" pitchFamily="34" charset="0"/>
              </a:rPr>
              <a:t>Enjeux </a:t>
            </a:r>
          </a:p>
          <a:p>
            <a:pPr algn="ctr" eaLnBrk="1" hangingPunct="1"/>
            <a:r>
              <a:rPr lang="fr-FR" sz="3200" dirty="0">
                <a:latin typeface="Times New Roman" panose="02020603050405020304" pitchFamily="18" charset="0"/>
                <a:cs typeface="Arial" panose="020B0604020202020204" pitchFamily="34" charset="0"/>
              </a:rPr>
              <a:t>planétaires </a:t>
            </a:r>
          </a:p>
          <a:p>
            <a:pPr algn="ctr" eaLnBrk="1" hangingPunct="1"/>
            <a:r>
              <a:rPr lang="fr-FR" sz="3200" dirty="0">
                <a:latin typeface="Times New Roman" panose="02020603050405020304" pitchFamily="18" charset="0"/>
                <a:cs typeface="Arial" panose="020B0604020202020204" pitchFamily="34" charset="0"/>
              </a:rPr>
              <a:t>contemporains</a:t>
            </a:r>
          </a:p>
          <a:p>
            <a:pPr algn="ctr" eaLnBrk="1" hangingPunct="1"/>
            <a:endParaRPr lang="fr-FR" dirty="0">
              <a:latin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40965" name="Rectangle 11"/>
          <p:cNvSpPr>
            <a:spLocks noChangeArrowheads="1"/>
          </p:cNvSpPr>
          <p:nvPr/>
        </p:nvSpPr>
        <p:spPr bwMode="auto">
          <a:xfrm>
            <a:off x="6083300" y="1297258"/>
            <a:ext cx="2736850" cy="2475324"/>
          </a:xfrm>
          <a:prstGeom prst="rect">
            <a:avLst/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fr-FR" sz="3200" dirty="0">
                <a:latin typeface="Times New Roman" panose="02020603050405020304" pitchFamily="18" charset="0"/>
                <a:cs typeface="Arial" panose="020B0604020202020204" pitchFamily="34" charset="0"/>
              </a:rPr>
              <a:t>Corps</a:t>
            </a:r>
          </a:p>
          <a:p>
            <a:pPr algn="ctr" eaLnBrk="1" hangingPunct="1"/>
            <a:r>
              <a:rPr lang="fr-FR" sz="3200" dirty="0">
                <a:latin typeface="Times New Roman" panose="02020603050405020304" pitchFamily="18" charset="0"/>
                <a:cs typeface="Arial" panose="020B0604020202020204" pitchFamily="34" charset="0"/>
              </a:rPr>
              <a:t>humain </a:t>
            </a:r>
          </a:p>
          <a:p>
            <a:pPr algn="ctr" eaLnBrk="1" hangingPunct="1"/>
            <a:r>
              <a:rPr lang="fr-FR" sz="3200" dirty="0">
                <a:latin typeface="Times New Roman" panose="02020603050405020304" pitchFamily="18" charset="0"/>
                <a:cs typeface="Arial" panose="020B0604020202020204" pitchFamily="34" charset="0"/>
              </a:rPr>
              <a:t>et  santé</a:t>
            </a:r>
          </a:p>
          <a:p>
            <a:pPr algn="ctr" eaLnBrk="1" hangingPunct="1"/>
            <a:endParaRPr lang="fr-FR" dirty="0">
              <a:latin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40966" name="AutoShape 12"/>
          <p:cNvSpPr>
            <a:spLocks noChangeArrowheads="1"/>
          </p:cNvSpPr>
          <p:nvPr/>
        </p:nvSpPr>
        <p:spPr bwMode="auto">
          <a:xfrm>
            <a:off x="1190624" y="3770994"/>
            <a:ext cx="1152525" cy="576263"/>
          </a:xfrm>
          <a:prstGeom prst="downArrow">
            <a:avLst>
              <a:gd name="adj1" fmla="val 50000"/>
              <a:gd name="adj2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fr-FR">
              <a:latin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40967" name="Text Box 13"/>
          <p:cNvSpPr txBox="1">
            <a:spLocks noChangeArrowheads="1"/>
          </p:cNvSpPr>
          <p:nvPr/>
        </p:nvSpPr>
        <p:spPr bwMode="auto">
          <a:xfrm>
            <a:off x="453232" y="4464221"/>
            <a:ext cx="2449513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fr-FR" sz="2800" b="1" dirty="0">
                <a:latin typeface="Times New Roman" panose="02020603050405020304" pitchFamily="18" charset="0"/>
                <a:cs typeface="Arial" panose="020B0604020202020204" pitchFamily="34" charset="0"/>
              </a:rPr>
              <a:t>Métiers de la science fondamentale</a:t>
            </a:r>
          </a:p>
        </p:txBody>
      </p:sp>
      <p:sp>
        <p:nvSpPr>
          <p:cNvPr id="40968" name="AutoShape 14"/>
          <p:cNvSpPr>
            <a:spLocks noChangeArrowheads="1"/>
          </p:cNvSpPr>
          <p:nvPr/>
        </p:nvSpPr>
        <p:spPr bwMode="auto">
          <a:xfrm>
            <a:off x="3995737" y="3770994"/>
            <a:ext cx="1152525" cy="576263"/>
          </a:xfrm>
          <a:prstGeom prst="downArrow">
            <a:avLst>
              <a:gd name="adj1" fmla="val 50000"/>
              <a:gd name="adj2" fmla="val 25000"/>
            </a:avLst>
          </a:prstGeom>
          <a:solidFill>
            <a:srgbClr val="19B31D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fr-FR">
              <a:latin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40969" name="Text Box 15"/>
          <p:cNvSpPr txBox="1">
            <a:spLocks noChangeArrowheads="1"/>
          </p:cNvSpPr>
          <p:nvPr/>
        </p:nvSpPr>
        <p:spPr bwMode="auto">
          <a:xfrm>
            <a:off x="3246437" y="4385123"/>
            <a:ext cx="2836863" cy="18158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fr-FR" sz="2800" b="1" dirty="0">
                <a:latin typeface="Times New Roman" panose="02020603050405020304" pitchFamily="18" charset="0"/>
                <a:cs typeface="Arial" panose="020B0604020202020204" pitchFamily="34" charset="0"/>
              </a:rPr>
              <a:t>Métiers de la gestion publique et de l’environnement</a:t>
            </a:r>
          </a:p>
        </p:txBody>
      </p:sp>
      <p:sp>
        <p:nvSpPr>
          <p:cNvPr id="40970" name="AutoShape 16"/>
          <p:cNvSpPr>
            <a:spLocks noChangeArrowheads="1"/>
          </p:cNvSpPr>
          <p:nvPr/>
        </p:nvSpPr>
        <p:spPr bwMode="auto">
          <a:xfrm>
            <a:off x="6946900" y="3770994"/>
            <a:ext cx="1152525" cy="576263"/>
          </a:xfrm>
          <a:prstGeom prst="downArrow">
            <a:avLst>
              <a:gd name="adj1" fmla="val 50000"/>
              <a:gd name="adj2" fmla="val 25000"/>
            </a:avLst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fr-FR">
              <a:latin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40971" name="Text Box 17"/>
          <p:cNvSpPr txBox="1">
            <a:spLocks noChangeArrowheads="1"/>
          </p:cNvSpPr>
          <p:nvPr/>
        </p:nvSpPr>
        <p:spPr bwMode="auto">
          <a:xfrm>
            <a:off x="6426992" y="4464221"/>
            <a:ext cx="2252662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fr-FR" sz="2800" b="1" dirty="0">
                <a:latin typeface="Times New Roman" panose="02020603050405020304" pitchFamily="18" charset="0"/>
                <a:cs typeface="Arial" panose="020B0604020202020204" pitchFamily="34" charset="0"/>
              </a:rPr>
              <a:t>Métiers  </a:t>
            </a:r>
          </a:p>
          <a:p>
            <a:pPr algn="ctr" eaLnBrk="1" hangingPunct="1"/>
            <a:r>
              <a:rPr lang="fr-FR" sz="2800" b="1" dirty="0">
                <a:latin typeface="Times New Roman" panose="02020603050405020304" pitchFamily="18" charset="0"/>
                <a:cs typeface="Arial" panose="020B0604020202020204" pitchFamily="34" charset="0"/>
              </a:rPr>
              <a:t>de la santé</a:t>
            </a:r>
          </a:p>
        </p:txBody>
      </p:sp>
      <p:sp>
        <p:nvSpPr>
          <p:cNvPr id="2" name="Rectangle 2">
            <a:extLst>
              <a:ext uri="{FF2B5EF4-FFF2-40B4-BE49-F238E27FC236}">
                <a16:creationId xmlns:a16="http://schemas.microsoft.com/office/drawing/2014/main" id="{D7859341-24B2-D584-82B5-D9D7D772632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336550" y="258963"/>
            <a:ext cx="8229600" cy="994276"/>
          </a:xfrm>
        </p:spPr>
        <p:txBody>
          <a:bodyPr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fr-FR" sz="4800" dirty="0">
                <a:solidFill>
                  <a:schemeClr val="tx2">
                    <a:lumMod val="20000"/>
                    <a:lumOff val="80000"/>
                  </a:schemeClr>
                </a:solidFill>
                <a:latin typeface="Bauhaus 93" panose="04030905020B02020C02" pitchFamily="82" charset="0"/>
                <a:ea typeface="+mn-ea"/>
                <a:cs typeface="+mn-cs"/>
              </a:rPr>
              <a:t>3 thématiques &amp; métiers</a:t>
            </a:r>
          </a:p>
        </p:txBody>
      </p:sp>
    </p:spTree>
    <p:extLst>
      <p:ext uri="{BB962C8B-B14F-4D97-AF65-F5344CB8AC3E}">
        <p14:creationId xmlns:p14="http://schemas.microsoft.com/office/powerpoint/2010/main" val="36437310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63" grpId="0" animBg="1"/>
      <p:bldP spid="40964" grpId="0" animBg="1"/>
      <p:bldP spid="40965" grpId="0" animBg="1"/>
      <p:bldP spid="40966" grpId="0" animBg="1"/>
      <p:bldP spid="40967" grpId="0"/>
      <p:bldP spid="40968" grpId="0" animBg="1"/>
      <p:bldP spid="40969" grpId="0"/>
      <p:bldP spid="40970" grpId="0" animBg="1"/>
      <p:bldP spid="40971" grpId="0"/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143000" y="457198"/>
            <a:ext cx="8077200" cy="587375"/>
          </a:xfrm>
        </p:spPr>
        <p:txBody>
          <a:bodyPr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br>
              <a:rPr lang="fr-FR" sz="2400" dirty="0"/>
            </a:br>
            <a:r>
              <a:rPr lang="fr-FR" sz="2400" b="1" dirty="0"/>
              <a:t> </a:t>
            </a:r>
            <a:r>
              <a:rPr lang="fr-FR" sz="4800" dirty="0">
                <a:solidFill>
                  <a:schemeClr val="tx2">
                    <a:lumMod val="20000"/>
                    <a:lumOff val="80000"/>
                  </a:schemeClr>
                </a:solidFill>
                <a:latin typeface="Bauhaus 93" panose="04030905020B02020C02" pitchFamily="82" charset="0"/>
                <a:ea typeface="+mn-ea"/>
                <a:cs typeface="+mn-cs"/>
              </a:rPr>
              <a:t>La Terre, la vie et l’organisation du vivant</a:t>
            </a:r>
          </a:p>
        </p:txBody>
      </p:sp>
      <p:sp>
        <p:nvSpPr>
          <p:cNvPr id="5" name="Rectangle : coins arrondis 4"/>
          <p:cNvSpPr/>
          <p:nvPr/>
        </p:nvSpPr>
        <p:spPr bwMode="auto">
          <a:xfrm>
            <a:off x="514350" y="1766593"/>
            <a:ext cx="3925980" cy="1049633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fr-FR" sz="2400" b="1" dirty="0">
                <a:solidFill>
                  <a:srgbClr val="FF0000"/>
                </a:solidFill>
              </a:rPr>
              <a:t>L’organisation fonctionnelle du vivant</a:t>
            </a:r>
            <a:endParaRPr lang="fr-FR" sz="2400" dirty="0">
              <a:solidFill>
                <a:srgbClr val="FF0000"/>
              </a:solidFill>
            </a:endParaRPr>
          </a:p>
        </p:txBody>
      </p:sp>
      <p:sp>
        <p:nvSpPr>
          <p:cNvPr id="7" name="ZoneTexte 6"/>
          <p:cNvSpPr txBox="1"/>
          <p:nvPr/>
        </p:nvSpPr>
        <p:spPr bwMode="auto">
          <a:xfrm>
            <a:off x="360035" y="2971800"/>
            <a:ext cx="4234610" cy="1477328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marL="214313" indent="-214313" eaLnBrk="1" hangingPunct="1">
              <a:buFont typeface="Arial" panose="020B0604020202020204" pitchFamily="34" charset="0"/>
              <a:buChar char="•"/>
              <a:defRPr/>
            </a:pPr>
            <a:r>
              <a:rPr lang="fr-FR" b="1" dirty="0"/>
              <a:t>L’organisme pluricellulaire, un ensemble de cellules spécialisées</a:t>
            </a:r>
          </a:p>
          <a:p>
            <a:pPr eaLnBrk="1" hangingPunct="1">
              <a:defRPr/>
            </a:pPr>
            <a:endParaRPr lang="fr-FR" b="1" dirty="0"/>
          </a:p>
          <a:p>
            <a:pPr marL="214313" indent="-214313" eaLnBrk="1" hangingPunct="1">
              <a:buFont typeface="Arial" panose="020B0604020202020204" pitchFamily="34" charset="0"/>
              <a:buChar char="•"/>
              <a:defRPr/>
            </a:pPr>
            <a:r>
              <a:rPr lang="fr-FR" b="1" dirty="0"/>
              <a:t> Le métabolisme des cellules </a:t>
            </a:r>
          </a:p>
          <a:p>
            <a:pPr marL="214313" indent="-214313" algn="just" eaLnBrk="1" hangingPunct="1">
              <a:buFont typeface="Arial" panose="020B0604020202020204" pitchFamily="34" charset="0"/>
              <a:buChar char="•"/>
              <a:defRPr/>
            </a:pPr>
            <a:endParaRPr lang="fr-FR" dirty="0"/>
          </a:p>
        </p:txBody>
      </p:sp>
      <p:sp>
        <p:nvSpPr>
          <p:cNvPr id="3" name="Vague 2"/>
          <p:cNvSpPr/>
          <p:nvPr/>
        </p:nvSpPr>
        <p:spPr>
          <a:xfrm rot="20691291">
            <a:off x="224203" y="393167"/>
            <a:ext cx="1247099" cy="715439"/>
          </a:xfrm>
          <a:prstGeom prst="wav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fr-FR" sz="1500" dirty="0">
                <a:solidFill>
                  <a:schemeClr val="tx1"/>
                </a:solidFill>
              </a:rPr>
              <a:t>2de</a:t>
            </a:r>
          </a:p>
        </p:txBody>
      </p:sp>
      <p:sp>
        <p:nvSpPr>
          <p:cNvPr id="11" name="Rectangle : coins arrondis 5"/>
          <p:cNvSpPr/>
          <p:nvPr/>
        </p:nvSpPr>
        <p:spPr bwMode="auto">
          <a:xfrm>
            <a:off x="4953000" y="1755707"/>
            <a:ext cx="3870962" cy="1049633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fr-FR" sz="2400" b="1" dirty="0">
                <a:solidFill>
                  <a:srgbClr val="FF0000"/>
                </a:solidFill>
              </a:rPr>
              <a:t>Biodiversité, résultat et étape de l’évolution </a:t>
            </a:r>
            <a:endParaRPr lang="fr-FR" sz="3200" dirty="0">
              <a:solidFill>
                <a:srgbClr val="FF0000"/>
              </a:solidFill>
            </a:endParaRPr>
          </a:p>
        </p:txBody>
      </p:sp>
      <p:sp>
        <p:nvSpPr>
          <p:cNvPr id="13" name="ZoneTexte 12"/>
          <p:cNvSpPr txBox="1"/>
          <p:nvPr/>
        </p:nvSpPr>
        <p:spPr bwMode="auto">
          <a:xfrm>
            <a:off x="5021446" y="2971800"/>
            <a:ext cx="3824287" cy="3693319"/>
          </a:xfrm>
          <a:prstGeom prst="rect">
            <a:avLst/>
          </a:prstGeom>
          <a:solidFill>
            <a:schemeClr val="bg1"/>
          </a:solidFill>
        </p:spPr>
        <p:txBody>
          <a:bodyPr>
            <a:spAutoFit/>
          </a:bodyPr>
          <a:lstStyle/>
          <a:p>
            <a:pPr marL="214313" indent="-214313" eaLnBrk="1" hangingPunct="1">
              <a:buFont typeface="Arial" panose="020B0604020202020204" pitchFamily="34" charset="0"/>
              <a:buChar char="•"/>
              <a:defRPr/>
            </a:pPr>
            <a:r>
              <a:rPr lang="fr-FR" b="1" dirty="0"/>
              <a:t>Les échelles de la biodiversité </a:t>
            </a:r>
          </a:p>
          <a:p>
            <a:pPr eaLnBrk="1" hangingPunct="1">
              <a:defRPr/>
            </a:pPr>
            <a:endParaRPr lang="fr-FR" b="1" dirty="0"/>
          </a:p>
          <a:p>
            <a:pPr marL="214313" indent="-214313" eaLnBrk="1" hangingPunct="1">
              <a:buFont typeface="Arial" panose="020B0604020202020204" pitchFamily="34" charset="0"/>
              <a:buChar char="•"/>
              <a:defRPr/>
            </a:pPr>
            <a:r>
              <a:rPr lang="fr-FR" b="1" dirty="0"/>
              <a:t>La biodiversité change au cours du temps</a:t>
            </a:r>
          </a:p>
          <a:p>
            <a:pPr eaLnBrk="1" hangingPunct="1">
              <a:defRPr/>
            </a:pPr>
            <a:endParaRPr lang="fr-FR" b="1" dirty="0"/>
          </a:p>
          <a:p>
            <a:pPr marL="214313" indent="-214313" eaLnBrk="1" hangingPunct="1">
              <a:buFont typeface="Arial" panose="020B0604020202020204" pitchFamily="34" charset="0"/>
              <a:buChar char="•"/>
              <a:defRPr/>
            </a:pPr>
            <a:r>
              <a:rPr lang="fr-FR" b="1" dirty="0"/>
              <a:t>L’évolution de la biodiversité au cours du temps s’explique par des forces évolutives s’exerçant au niveau des populations </a:t>
            </a:r>
          </a:p>
          <a:p>
            <a:pPr eaLnBrk="1" hangingPunct="1">
              <a:defRPr/>
            </a:pPr>
            <a:endParaRPr lang="fr-FR" b="1" dirty="0"/>
          </a:p>
          <a:p>
            <a:pPr marL="214313" indent="-214313" eaLnBrk="1" hangingPunct="1">
              <a:buFont typeface="Arial" panose="020B0604020202020204" pitchFamily="34" charset="0"/>
              <a:buChar char="•"/>
              <a:defRPr/>
            </a:pPr>
            <a:r>
              <a:rPr lang="fr-FR" b="1" dirty="0"/>
              <a:t>Communication intra-spécifique et sélection sexuelle 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 animBg="1"/>
      <p:bldP spid="7" grpId="0" animBg="1"/>
      <p:bldP spid="11" grpId="0" animBg="1"/>
      <p:bldP spid="13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7" name="object 6"/>
          <p:cNvSpPr>
            <a:spLocks noChangeArrowheads="1"/>
          </p:cNvSpPr>
          <p:nvPr/>
        </p:nvSpPr>
        <p:spPr bwMode="auto">
          <a:xfrm>
            <a:off x="4379913" y="400050"/>
            <a:ext cx="701675" cy="1009650"/>
          </a:xfrm>
          <a:prstGeom prst="rect">
            <a:avLst/>
          </a:prstGeom>
          <a:blipFill dpi="0" rotWithShape="1">
            <a:blip r:embed="rId2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fr-FR">
              <a:latin typeface="Calibri" panose="020F0502020204030204" pitchFamily="34" charset="0"/>
            </a:endParaRPr>
          </a:p>
        </p:txBody>
      </p:sp>
      <p:sp>
        <p:nvSpPr>
          <p:cNvPr id="41988" name="object 7"/>
          <p:cNvSpPr>
            <a:spLocks noChangeArrowheads="1"/>
          </p:cNvSpPr>
          <p:nvPr/>
        </p:nvSpPr>
        <p:spPr bwMode="auto">
          <a:xfrm>
            <a:off x="4379913" y="949325"/>
            <a:ext cx="701675" cy="1009650"/>
          </a:xfrm>
          <a:prstGeom prst="rect">
            <a:avLst/>
          </a:prstGeom>
          <a:blipFill dpi="0" rotWithShape="1">
            <a:blip r:embed="rId2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fr-FR">
              <a:latin typeface="Calibri" panose="020F0502020204030204" pitchFamily="34" charset="0"/>
            </a:endParaRPr>
          </a:p>
        </p:txBody>
      </p:sp>
      <p:sp>
        <p:nvSpPr>
          <p:cNvPr id="41990" name="object 9"/>
          <p:cNvSpPr>
            <a:spLocks noChangeArrowheads="1"/>
          </p:cNvSpPr>
          <p:nvPr/>
        </p:nvSpPr>
        <p:spPr bwMode="auto">
          <a:xfrm>
            <a:off x="6207125" y="34925"/>
            <a:ext cx="701675" cy="1009650"/>
          </a:xfrm>
          <a:prstGeom prst="rect">
            <a:avLst/>
          </a:prstGeom>
          <a:blipFill dpi="0" rotWithShape="1">
            <a:blip r:embed="rId2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fr-FR">
              <a:latin typeface="Calibri" panose="020F0502020204030204" pitchFamily="34" charset="0"/>
            </a:endParaRPr>
          </a:p>
        </p:txBody>
      </p:sp>
      <p:sp>
        <p:nvSpPr>
          <p:cNvPr id="41991" name="object 11"/>
          <p:cNvSpPr>
            <a:spLocks noChangeArrowheads="1"/>
          </p:cNvSpPr>
          <p:nvPr/>
        </p:nvSpPr>
        <p:spPr bwMode="auto">
          <a:xfrm>
            <a:off x="7399338" y="584200"/>
            <a:ext cx="700087" cy="1008063"/>
          </a:xfrm>
          <a:prstGeom prst="rect">
            <a:avLst/>
          </a:prstGeom>
          <a:blipFill dpi="0" rotWithShape="1">
            <a:blip r:embed="rId2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fr-FR">
              <a:latin typeface="Calibri" panose="020F0502020204030204" pitchFamily="34" charset="0"/>
            </a:endParaRPr>
          </a:p>
        </p:txBody>
      </p:sp>
      <p:sp>
        <p:nvSpPr>
          <p:cNvPr id="41992" name="object 12"/>
          <p:cNvSpPr>
            <a:spLocks noChangeArrowheads="1"/>
          </p:cNvSpPr>
          <p:nvPr/>
        </p:nvSpPr>
        <p:spPr bwMode="auto">
          <a:xfrm>
            <a:off x="212725" y="1557338"/>
            <a:ext cx="2238375" cy="1495425"/>
          </a:xfrm>
          <a:prstGeom prst="rect">
            <a:avLst/>
          </a:prstGeom>
          <a:blipFill dpi="0" rotWithShape="1">
            <a:blip r:embed="rId3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fr-FR">
              <a:latin typeface="Calibri" panose="020F0502020204030204" pitchFamily="34" charset="0"/>
            </a:endParaRPr>
          </a:p>
        </p:txBody>
      </p:sp>
      <p:sp>
        <p:nvSpPr>
          <p:cNvPr id="41993" name="object 13"/>
          <p:cNvSpPr>
            <a:spLocks noChangeArrowheads="1"/>
          </p:cNvSpPr>
          <p:nvPr/>
        </p:nvSpPr>
        <p:spPr bwMode="auto">
          <a:xfrm>
            <a:off x="2771775" y="1527175"/>
            <a:ext cx="3429000" cy="2286000"/>
          </a:xfrm>
          <a:prstGeom prst="rect">
            <a:avLst/>
          </a:prstGeom>
          <a:blipFill dpi="0" rotWithShape="1">
            <a:blip r:embed="rId4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fr-FR">
              <a:latin typeface="Calibri" panose="020F0502020204030204" pitchFamily="34" charset="0"/>
            </a:endParaRPr>
          </a:p>
        </p:txBody>
      </p:sp>
      <p:sp>
        <p:nvSpPr>
          <p:cNvPr id="41994" name="object 14"/>
          <p:cNvSpPr>
            <a:spLocks noChangeArrowheads="1"/>
          </p:cNvSpPr>
          <p:nvPr/>
        </p:nvSpPr>
        <p:spPr bwMode="auto">
          <a:xfrm>
            <a:off x="6372225" y="1527175"/>
            <a:ext cx="2520950" cy="1646238"/>
          </a:xfrm>
          <a:prstGeom prst="rect">
            <a:avLst/>
          </a:prstGeom>
          <a:blipFill dpi="0" rotWithShape="1">
            <a:blip r:embed="rId5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fr-FR">
              <a:latin typeface="Calibri" panose="020F0502020204030204" pitchFamily="34" charset="0"/>
            </a:endParaRPr>
          </a:p>
        </p:txBody>
      </p:sp>
      <p:sp>
        <p:nvSpPr>
          <p:cNvPr id="41995" name="object 5"/>
          <p:cNvSpPr>
            <a:spLocks noChangeArrowheads="1"/>
          </p:cNvSpPr>
          <p:nvPr/>
        </p:nvSpPr>
        <p:spPr bwMode="auto">
          <a:xfrm>
            <a:off x="223838" y="3357563"/>
            <a:ext cx="2238375" cy="3076575"/>
          </a:xfrm>
          <a:prstGeom prst="rect">
            <a:avLst/>
          </a:prstGeom>
          <a:blipFill dpi="0" rotWithShape="1">
            <a:blip r:embed="rId6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fr-FR">
              <a:latin typeface="Calibri" panose="020F0502020204030204" pitchFamily="34" charset="0"/>
            </a:endParaRPr>
          </a:p>
        </p:txBody>
      </p:sp>
      <p:sp>
        <p:nvSpPr>
          <p:cNvPr id="41996" name="object 4"/>
          <p:cNvSpPr>
            <a:spLocks noChangeArrowheads="1"/>
          </p:cNvSpPr>
          <p:nvPr/>
        </p:nvSpPr>
        <p:spPr bwMode="auto">
          <a:xfrm>
            <a:off x="6372225" y="3357563"/>
            <a:ext cx="2520950" cy="3352800"/>
          </a:xfrm>
          <a:prstGeom prst="rect">
            <a:avLst/>
          </a:prstGeom>
          <a:blipFill dpi="0" rotWithShape="1">
            <a:blip r:embed="rId7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fr-FR">
              <a:latin typeface="Calibri" panose="020F0502020204030204" pitchFamily="34" charset="0"/>
            </a:endParaRPr>
          </a:p>
        </p:txBody>
      </p:sp>
      <p:sp>
        <p:nvSpPr>
          <p:cNvPr id="41997" name="object 3"/>
          <p:cNvSpPr>
            <a:spLocks noChangeArrowheads="1"/>
          </p:cNvSpPr>
          <p:nvPr/>
        </p:nvSpPr>
        <p:spPr bwMode="auto">
          <a:xfrm>
            <a:off x="2771775" y="3960813"/>
            <a:ext cx="3384550" cy="2643187"/>
          </a:xfrm>
          <a:prstGeom prst="rect">
            <a:avLst/>
          </a:prstGeom>
          <a:blipFill dpi="0" rotWithShape="1">
            <a:blip r:embed="rId8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fr-FR">
              <a:latin typeface="Calibri" panose="020F0502020204030204" pitchFamily="34" charset="0"/>
            </a:endParaRPr>
          </a:p>
        </p:txBody>
      </p:sp>
      <p:sp>
        <p:nvSpPr>
          <p:cNvPr id="41998" name="Rectangle 2"/>
          <p:cNvSpPr>
            <a:spLocks noChangeArrowheads="1"/>
          </p:cNvSpPr>
          <p:nvPr/>
        </p:nvSpPr>
        <p:spPr bwMode="auto">
          <a:xfrm>
            <a:off x="233131" y="206178"/>
            <a:ext cx="8767762" cy="1097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lnSpc>
                <a:spcPts val="3763"/>
              </a:lnSpc>
              <a:spcBef>
                <a:spcPts val="188"/>
              </a:spcBef>
            </a:pPr>
            <a:r>
              <a:rPr lang="fr-FR" sz="4800" cap="all" dirty="0">
                <a:ln w="3175" cmpd="sng">
                  <a:noFill/>
                </a:ln>
                <a:solidFill>
                  <a:schemeClr val="tx2">
                    <a:lumMod val="20000"/>
                    <a:lumOff val="80000"/>
                  </a:schemeClr>
                </a:solidFill>
                <a:latin typeface="Bauhaus 93" panose="04030905020B02020C02" pitchFamily="82" charset="0"/>
              </a:rPr>
              <a:t>UNIVERS MÉTIERS DE LA SCIENCE FONDAMENTALE</a:t>
            </a:r>
          </a:p>
        </p:txBody>
      </p:sp>
    </p:spTree>
    <p:extLst>
      <p:ext uri="{BB962C8B-B14F-4D97-AF65-F5344CB8AC3E}">
        <p14:creationId xmlns:p14="http://schemas.microsoft.com/office/powerpoint/2010/main" val="30682063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992" grpId="0" animBg="1"/>
      <p:bldP spid="41993" grpId="0" animBg="1"/>
      <p:bldP spid="41994" grpId="0" animBg="1"/>
      <p:bldP spid="41995" grpId="0" animBg="1"/>
      <p:bldP spid="41996" grpId="0" animBg="1"/>
      <p:bldP spid="41997" grpId="0" animBg="1"/>
      <p:bldP spid="4199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1" name="object 6"/>
          <p:cNvSpPr>
            <a:spLocks noChangeArrowheads="1"/>
          </p:cNvSpPr>
          <p:nvPr/>
        </p:nvSpPr>
        <p:spPr bwMode="auto">
          <a:xfrm>
            <a:off x="4379913" y="400050"/>
            <a:ext cx="701675" cy="1009650"/>
          </a:xfrm>
          <a:prstGeom prst="rect">
            <a:avLst/>
          </a:prstGeom>
          <a:blipFill dpi="0" rotWithShape="1">
            <a:blip r:embed="rId2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fr-FR">
              <a:latin typeface="Calibri" panose="020F0502020204030204" pitchFamily="34" charset="0"/>
            </a:endParaRPr>
          </a:p>
        </p:txBody>
      </p:sp>
      <p:sp>
        <p:nvSpPr>
          <p:cNvPr id="43012" name="object 7"/>
          <p:cNvSpPr>
            <a:spLocks noChangeArrowheads="1"/>
          </p:cNvSpPr>
          <p:nvPr/>
        </p:nvSpPr>
        <p:spPr bwMode="auto">
          <a:xfrm>
            <a:off x="4267201" y="474469"/>
            <a:ext cx="701675" cy="1009650"/>
          </a:xfrm>
          <a:prstGeom prst="rect">
            <a:avLst/>
          </a:prstGeom>
          <a:blipFill dpi="0" rotWithShape="1">
            <a:blip r:embed="rId2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fr-FR">
              <a:latin typeface="Calibri" panose="020F0502020204030204" pitchFamily="34" charset="0"/>
            </a:endParaRPr>
          </a:p>
        </p:txBody>
      </p:sp>
      <p:sp>
        <p:nvSpPr>
          <p:cNvPr id="43013" name="object 9"/>
          <p:cNvSpPr>
            <a:spLocks noChangeArrowheads="1"/>
          </p:cNvSpPr>
          <p:nvPr/>
        </p:nvSpPr>
        <p:spPr bwMode="auto">
          <a:xfrm>
            <a:off x="6207125" y="34925"/>
            <a:ext cx="701675" cy="1009650"/>
          </a:xfrm>
          <a:prstGeom prst="rect">
            <a:avLst/>
          </a:prstGeom>
          <a:blipFill dpi="0" rotWithShape="1">
            <a:blip r:embed="rId2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fr-FR">
              <a:latin typeface="Calibri" panose="020F0502020204030204" pitchFamily="34" charset="0"/>
            </a:endParaRPr>
          </a:p>
        </p:txBody>
      </p:sp>
      <p:sp>
        <p:nvSpPr>
          <p:cNvPr id="43014" name="object 11"/>
          <p:cNvSpPr>
            <a:spLocks noChangeArrowheads="1"/>
          </p:cNvSpPr>
          <p:nvPr/>
        </p:nvSpPr>
        <p:spPr bwMode="auto">
          <a:xfrm>
            <a:off x="7399338" y="584200"/>
            <a:ext cx="700087" cy="1008063"/>
          </a:xfrm>
          <a:prstGeom prst="rect">
            <a:avLst/>
          </a:prstGeom>
          <a:blipFill dpi="0" rotWithShape="1">
            <a:blip r:embed="rId2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fr-FR">
              <a:latin typeface="Calibri" panose="020F0502020204030204" pitchFamily="34" charset="0"/>
            </a:endParaRPr>
          </a:p>
        </p:txBody>
      </p:sp>
      <p:sp>
        <p:nvSpPr>
          <p:cNvPr id="43016" name="object 13"/>
          <p:cNvSpPr>
            <a:spLocks noChangeArrowheads="1"/>
          </p:cNvSpPr>
          <p:nvPr/>
        </p:nvSpPr>
        <p:spPr bwMode="auto">
          <a:xfrm>
            <a:off x="6273801" y="1144394"/>
            <a:ext cx="625475" cy="898525"/>
          </a:xfrm>
          <a:prstGeom prst="rect">
            <a:avLst/>
          </a:prstGeom>
          <a:blipFill dpi="0" rotWithShape="1">
            <a:blip r:embed="rId3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fr-FR">
              <a:latin typeface="Calibri" panose="020F0502020204030204" pitchFamily="34" charset="0"/>
            </a:endParaRPr>
          </a:p>
        </p:txBody>
      </p:sp>
      <p:sp>
        <p:nvSpPr>
          <p:cNvPr id="43018" name="object 15"/>
          <p:cNvSpPr>
            <a:spLocks noChangeArrowheads="1"/>
          </p:cNvSpPr>
          <p:nvPr/>
        </p:nvSpPr>
        <p:spPr bwMode="auto">
          <a:xfrm>
            <a:off x="7205663" y="1631757"/>
            <a:ext cx="625475" cy="898525"/>
          </a:xfrm>
          <a:prstGeom prst="rect">
            <a:avLst/>
          </a:prstGeom>
          <a:blipFill dpi="0" rotWithShape="1">
            <a:blip r:embed="rId3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fr-FR">
              <a:latin typeface="Calibri" panose="020F0502020204030204" pitchFamily="34" charset="0"/>
            </a:endParaRPr>
          </a:p>
        </p:txBody>
      </p:sp>
      <p:sp>
        <p:nvSpPr>
          <p:cNvPr id="43019" name="object 16"/>
          <p:cNvSpPr>
            <a:spLocks noChangeArrowheads="1"/>
          </p:cNvSpPr>
          <p:nvPr/>
        </p:nvSpPr>
        <p:spPr bwMode="auto">
          <a:xfrm>
            <a:off x="30163" y="2593975"/>
            <a:ext cx="625475" cy="898525"/>
          </a:xfrm>
          <a:prstGeom prst="rect">
            <a:avLst/>
          </a:prstGeom>
          <a:blipFill dpi="0" rotWithShape="1">
            <a:blip r:embed="rId3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fr-FR">
              <a:latin typeface="Calibri" panose="020F0502020204030204" pitchFamily="34" charset="0"/>
            </a:endParaRPr>
          </a:p>
        </p:txBody>
      </p:sp>
      <p:sp>
        <p:nvSpPr>
          <p:cNvPr id="43023" name="object 20"/>
          <p:cNvSpPr>
            <a:spLocks noChangeArrowheads="1"/>
          </p:cNvSpPr>
          <p:nvPr/>
        </p:nvSpPr>
        <p:spPr bwMode="auto">
          <a:xfrm>
            <a:off x="5192713" y="2606482"/>
            <a:ext cx="657225" cy="900112"/>
          </a:xfrm>
          <a:prstGeom prst="rect">
            <a:avLst/>
          </a:prstGeom>
          <a:blipFill dpi="0" rotWithShape="1">
            <a:blip r:embed="rId4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fr-FR">
              <a:latin typeface="Calibri" panose="020F0502020204030204" pitchFamily="34" charset="0"/>
            </a:endParaRPr>
          </a:p>
        </p:txBody>
      </p:sp>
      <p:sp>
        <p:nvSpPr>
          <p:cNvPr id="43025" name="object 22"/>
          <p:cNvSpPr>
            <a:spLocks noChangeArrowheads="1"/>
          </p:cNvSpPr>
          <p:nvPr/>
        </p:nvSpPr>
        <p:spPr bwMode="auto">
          <a:xfrm>
            <a:off x="7905751" y="2606482"/>
            <a:ext cx="623887" cy="900112"/>
          </a:xfrm>
          <a:prstGeom prst="rect">
            <a:avLst/>
          </a:prstGeom>
          <a:blipFill dpi="0" rotWithShape="1">
            <a:blip r:embed="rId3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fr-FR">
              <a:latin typeface="Calibri" panose="020F0502020204030204" pitchFamily="34" charset="0"/>
            </a:endParaRPr>
          </a:p>
        </p:txBody>
      </p:sp>
      <p:sp>
        <p:nvSpPr>
          <p:cNvPr id="43027" name="object 24"/>
          <p:cNvSpPr>
            <a:spLocks noChangeArrowheads="1"/>
          </p:cNvSpPr>
          <p:nvPr/>
        </p:nvSpPr>
        <p:spPr bwMode="auto">
          <a:xfrm>
            <a:off x="3949701" y="3093844"/>
            <a:ext cx="625475" cy="900113"/>
          </a:xfrm>
          <a:prstGeom prst="rect">
            <a:avLst/>
          </a:prstGeom>
          <a:blipFill dpi="0" rotWithShape="1">
            <a:blip r:embed="rId3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fr-FR">
              <a:latin typeface="Calibri" panose="020F0502020204030204" pitchFamily="34" charset="0"/>
            </a:endParaRPr>
          </a:p>
        </p:txBody>
      </p:sp>
      <p:sp>
        <p:nvSpPr>
          <p:cNvPr id="43029" name="object 26"/>
          <p:cNvSpPr>
            <a:spLocks noChangeArrowheads="1"/>
          </p:cNvSpPr>
          <p:nvPr/>
        </p:nvSpPr>
        <p:spPr bwMode="auto">
          <a:xfrm>
            <a:off x="3508376" y="3582794"/>
            <a:ext cx="625475" cy="898525"/>
          </a:xfrm>
          <a:prstGeom prst="rect">
            <a:avLst/>
          </a:prstGeom>
          <a:blipFill dpi="0" rotWithShape="1">
            <a:blip r:embed="rId3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fr-FR">
              <a:latin typeface="Calibri" panose="020F0502020204030204" pitchFamily="34" charset="0"/>
            </a:endParaRPr>
          </a:p>
        </p:txBody>
      </p:sp>
      <p:sp>
        <p:nvSpPr>
          <p:cNvPr id="43031" name="object 28"/>
          <p:cNvSpPr>
            <a:spLocks noChangeArrowheads="1"/>
          </p:cNvSpPr>
          <p:nvPr/>
        </p:nvSpPr>
        <p:spPr bwMode="auto">
          <a:xfrm>
            <a:off x="4508501" y="4070157"/>
            <a:ext cx="623887" cy="898525"/>
          </a:xfrm>
          <a:prstGeom prst="rect">
            <a:avLst/>
          </a:prstGeom>
          <a:blipFill dpi="0" rotWithShape="1">
            <a:blip r:embed="rId3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fr-FR">
              <a:latin typeface="Calibri" panose="020F0502020204030204" pitchFamily="34" charset="0"/>
            </a:endParaRPr>
          </a:p>
        </p:txBody>
      </p:sp>
      <p:sp>
        <p:nvSpPr>
          <p:cNvPr id="43033" name="object 30"/>
          <p:cNvSpPr>
            <a:spLocks noChangeArrowheads="1"/>
          </p:cNvSpPr>
          <p:nvPr/>
        </p:nvSpPr>
        <p:spPr bwMode="auto">
          <a:xfrm>
            <a:off x="4583113" y="4557519"/>
            <a:ext cx="623888" cy="898525"/>
          </a:xfrm>
          <a:prstGeom prst="rect">
            <a:avLst/>
          </a:prstGeom>
          <a:blipFill dpi="0" rotWithShape="1">
            <a:blip r:embed="rId3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fr-FR">
              <a:latin typeface="Calibri" panose="020F0502020204030204" pitchFamily="34" charset="0"/>
            </a:endParaRPr>
          </a:p>
        </p:txBody>
      </p:sp>
      <p:sp>
        <p:nvSpPr>
          <p:cNvPr id="43035" name="object 32"/>
          <p:cNvSpPr>
            <a:spLocks noChangeArrowheads="1"/>
          </p:cNvSpPr>
          <p:nvPr/>
        </p:nvSpPr>
        <p:spPr bwMode="auto">
          <a:xfrm>
            <a:off x="4843463" y="5044882"/>
            <a:ext cx="625475" cy="900112"/>
          </a:xfrm>
          <a:prstGeom prst="rect">
            <a:avLst/>
          </a:prstGeom>
          <a:blipFill dpi="0" rotWithShape="1">
            <a:blip r:embed="rId3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fr-FR">
              <a:latin typeface="Calibri" panose="020F0502020204030204" pitchFamily="34" charset="0"/>
            </a:endParaRPr>
          </a:p>
        </p:txBody>
      </p:sp>
      <p:sp>
        <p:nvSpPr>
          <p:cNvPr id="43036" name="object 33"/>
          <p:cNvSpPr>
            <a:spLocks noChangeArrowheads="1"/>
          </p:cNvSpPr>
          <p:nvPr/>
        </p:nvSpPr>
        <p:spPr bwMode="auto">
          <a:xfrm>
            <a:off x="30163" y="6007100"/>
            <a:ext cx="625475" cy="850900"/>
          </a:xfrm>
          <a:prstGeom prst="rect">
            <a:avLst/>
          </a:prstGeom>
          <a:blipFill dpi="0" rotWithShape="1">
            <a:blip r:embed="rId5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fr-FR">
              <a:latin typeface="Calibri" panose="020F0502020204030204" pitchFamily="34" charset="0"/>
            </a:endParaRPr>
          </a:p>
        </p:txBody>
      </p:sp>
      <p:sp>
        <p:nvSpPr>
          <p:cNvPr id="43037" name="object 34"/>
          <p:cNvSpPr>
            <a:spLocks noChangeArrowheads="1"/>
          </p:cNvSpPr>
          <p:nvPr/>
        </p:nvSpPr>
        <p:spPr bwMode="auto">
          <a:xfrm>
            <a:off x="30163" y="6496050"/>
            <a:ext cx="625475" cy="361950"/>
          </a:xfrm>
          <a:prstGeom prst="rect">
            <a:avLst/>
          </a:prstGeom>
          <a:blipFill dpi="0" rotWithShape="1">
            <a:blip r:embed="rId6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fr-FR">
              <a:latin typeface="Calibri" panose="020F0502020204030204" pitchFamily="34" charset="0"/>
            </a:endParaRPr>
          </a:p>
        </p:txBody>
      </p:sp>
      <p:sp>
        <p:nvSpPr>
          <p:cNvPr id="43038" name="object 4"/>
          <p:cNvSpPr txBox="1">
            <a:spLocks noChangeArrowheads="1"/>
          </p:cNvSpPr>
          <p:nvPr/>
        </p:nvSpPr>
        <p:spPr bwMode="auto">
          <a:xfrm>
            <a:off x="378212" y="383286"/>
            <a:ext cx="8534400" cy="920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marL="127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lnSpc>
                <a:spcPts val="3363"/>
              </a:lnSpc>
              <a:spcBef>
                <a:spcPts val="163"/>
              </a:spcBef>
            </a:pPr>
            <a:r>
              <a:rPr lang="fr-FR" sz="4800" cap="all" dirty="0">
                <a:ln w="3175" cmpd="sng">
                  <a:noFill/>
                </a:ln>
                <a:solidFill>
                  <a:schemeClr val="tx2">
                    <a:lumMod val="20000"/>
                    <a:lumOff val="80000"/>
                  </a:schemeClr>
                </a:solidFill>
                <a:latin typeface="Bauhaus 93" panose="04030905020B02020C02" pitchFamily="82" charset="0"/>
              </a:rPr>
              <a:t>Enseignement, Recherche, Innovation</a:t>
            </a:r>
          </a:p>
          <a:p>
            <a:pPr marL="469900" indent="-457200" eaLnBrk="1" hangingPunct="1">
              <a:lnSpc>
                <a:spcPts val="3838"/>
              </a:lnSpc>
              <a:spcBef>
                <a:spcPts val="25"/>
              </a:spcBef>
              <a:buFont typeface="Wingdings" panose="05000000000000000000" pitchFamily="2" charset="2"/>
              <a:buChar char="Ø"/>
            </a:pPr>
            <a:r>
              <a:rPr lang="fr-FR" sz="3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Former les Hommes, </a:t>
            </a:r>
          </a:p>
          <a:p>
            <a:pPr marL="469900" indent="-457200" eaLnBrk="1" hangingPunct="1">
              <a:lnSpc>
                <a:spcPts val="3838"/>
              </a:lnSpc>
              <a:spcBef>
                <a:spcPts val="25"/>
              </a:spcBef>
              <a:buFont typeface="Wingdings" panose="05000000000000000000" pitchFamily="2" charset="2"/>
              <a:buChar char="Ø"/>
            </a:pPr>
            <a:r>
              <a:rPr lang="fr-FR" sz="3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Comprendre la nature</a:t>
            </a:r>
          </a:p>
        </p:txBody>
      </p:sp>
      <p:sp>
        <p:nvSpPr>
          <p:cNvPr id="43039" name="object 3"/>
          <p:cNvSpPr txBox="1">
            <a:spLocks noChangeArrowheads="1"/>
          </p:cNvSpPr>
          <p:nvPr/>
        </p:nvSpPr>
        <p:spPr bwMode="auto">
          <a:xfrm>
            <a:off x="440087" y="2841279"/>
            <a:ext cx="8472525" cy="3118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marL="127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lnSpc>
                <a:spcPts val="3363"/>
              </a:lnSpc>
              <a:spcBef>
                <a:spcPts val="163"/>
              </a:spcBef>
            </a:pPr>
            <a:r>
              <a:rPr lang="fr-FR" sz="4800" cap="all" dirty="0">
                <a:ln w="3175" cmpd="sng">
                  <a:noFill/>
                </a:ln>
                <a:solidFill>
                  <a:schemeClr val="tx2">
                    <a:lumMod val="20000"/>
                    <a:lumOff val="80000"/>
                  </a:schemeClr>
                </a:solidFill>
                <a:latin typeface="Bauhaus 93" panose="04030905020B02020C02" pitchFamily="82" charset="0"/>
              </a:rPr>
              <a:t>Bio/Géo-technologies, Bio/Géo-informatique</a:t>
            </a:r>
          </a:p>
          <a:p>
            <a:pPr marL="469900" indent="-457200" eaLnBrk="1" hangingPunct="1">
              <a:lnSpc>
                <a:spcPts val="3838"/>
              </a:lnSpc>
              <a:spcBef>
                <a:spcPts val="25"/>
              </a:spcBef>
              <a:buFont typeface="Wingdings" panose="05000000000000000000" pitchFamily="2" charset="2"/>
              <a:buChar char="Ø"/>
            </a:pPr>
            <a:r>
              <a:rPr lang="fr-FR" sz="3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Alimentation et santé …</a:t>
            </a:r>
          </a:p>
          <a:p>
            <a:pPr marL="469900" indent="-457200" eaLnBrk="1" hangingPunct="1">
              <a:lnSpc>
                <a:spcPts val="3838"/>
              </a:lnSpc>
              <a:buFont typeface="Wingdings" panose="05000000000000000000" pitchFamily="2" charset="2"/>
              <a:buChar char="Ø"/>
            </a:pPr>
            <a:r>
              <a:rPr lang="fr-FR" sz="3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Génétique et santé …</a:t>
            </a:r>
          </a:p>
          <a:p>
            <a:pPr marL="469900" indent="-457200" eaLnBrk="1" hangingPunct="1">
              <a:lnSpc>
                <a:spcPts val="3850"/>
              </a:lnSpc>
              <a:buFont typeface="Wingdings" panose="05000000000000000000" pitchFamily="2" charset="2"/>
              <a:buChar char="Ø"/>
            </a:pPr>
            <a:r>
              <a:rPr lang="fr-FR" sz="3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Climat et environnement …</a:t>
            </a:r>
          </a:p>
          <a:p>
            <a:pPr marL="469900" indent="-457200" eaLnBrk="1" hangingPunct="1">
              <a:lnSpc>
                <a:spcPts val="3838"/>
              </a:lnSpc>
              <a:buFont typeface="Wingdings" panose="05000000000000000000" pitchFamily="2" charset="2"/>
              <a:buChar char="Ø"/>
            </a:pPr>
            <a:r>
              <a:rPr lang="fr-FR" sz="3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Biodiversité et économie …</a:t>
            </a:r>
          </a:p>
          <a:p>
            <a:pPr marL="469900" indent="-457200" eaLnBrk="1" hangingPunct="1">
              <a:lnSpc>
                <a:spcPts val="3838"/>
              </a:lnSpc>
              <a:buFont typeface="Wingdings" panose="05000000000000000000" pitchFamily="2" charset="2"/>
              <a:buChar char="Ø"/>
            </a:pPr>
            <a:r>
              <a:rPr lang="fr-FR" sz="3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Energies et environnement …</a:t>
            </a:r>
          </a:p>
        </p:txBody>
      </p:sp>
    </p:spTree>
    <p:extLst>
      <p:ext uri="{BB962C8B-B14F-4D97-AF65-F5344CB8AC3E}">
        <p14:creationId xmlns:p14="http://schemas.microsoft.com/office/powerpoint/2010/main" val="36379438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038" grpId="0"/>
      <p:bldP spid="43039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362200" y="609600"/>
            <a:ext cx="5911850" cy="588962"/>
          </a:xfrm>
        </p:spPr>
        <p:txBody>
          <a:bodyPr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fr-FR" sz="4800" dirty="0">
                <a:solidFill>
                  <a:schemeClr val="tx2">
                    <a:lumMod val="20000"/>
                    <a:lumOff val="80000"/>
                  </a:schemeClr>
                </a:solidFill>
                <a:latin typeface="Bauhaus 93" panose="04030905020B02020C02" pitchFamily="82" charset="0"/>
                <a:ea typeface="+mn-ea"/>
                <a:cs typeface="+mn-cs"/>
              </a:rPr>
              <a:t>Corps humain et santé </a:t>
            </a:r>
          </a:p>
        </p:txBody>
      </p:sp>
      <p:sp>
        <p:nvSpPr>
          <p:cNvPr id="6" name="Rectangle : coins arrondis 5"/>
          <p:cNvSpPr/>
          <p:nvPr/>
        </p:nvSpPr>
        <p:spPr bwMode="auto">
          <a:xfrm>
            <a:off x="5052802" y="1895106"/>
            <a:ext cx="3711163" cy="886907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fr-FR" sz="2400" b="1" dirty="0">
                <a:solidFill>
                  <a:srgbClr val="FF0000"/>
                </a:solidFill>
              </a:rPr>
              <a:t>Microorganismes et santé </a:t>
            </a:r>
            <a:endParaRPr lang="fr-FR" sz="4400" b="1" dirty="0">
              <a:solidFill>
                <a:srgbClr val="FF0000"/>
              </a:solidFill>
            </a:endParaRPr>
          </a:p>
        </p:txBody>
      </p:sp>
      <p:sp>
        <p:nvSpPr>
          <p:cNvPr id="7" name="ZoneTexte 6"/>
          <p:cNvSpPr txBox="1"/>
          <p:nvPr/>
        </p:nvSpPr>
        <p:spPr bwMode="auto">
          <a:xfrm>
            <a:off x="471487" y="3116317"/>
            <a:ext cx="3781426" cy="1985160"/>
          </a:xfrm>
          <a:prstGeom prst="rect">
            <a:avLst/>
          </a:prstGeom>
          <a:solidFill>
            <a:schemeClr val="bg1"/>
          </a:solidFill>
        </p:spPr>
        <p:txBody>
          <a:bodyPr>
            <a:spAutoFit/>
          </a:bodyPr>
          <a:lstStyle/>
          <a:p>
            <a:pPr marL="214313" indent="-214313" eaLnBrk="1" hangingPunct="1">
              <a:buFont typeface="Arial" panose="020B0604020202020204" pitchFamily="34" charset="0"/>
              <a:buChar char="•"/>
              <a:defRPr/>
            </a:pPr>
            <a:r>
              <a:rPr lang="fr-FR" b="1" dirty="0"/>
              <a:t>Hormones et reproduction humaine </a:t>
            </a:r>
          </a:p>
          <a:p>
            <a:pPr eaLnBrk="1" hangingPunct="1">
              <a:defRPr/>
            </a:pPr>
            <a:endParaRPr lang="fr-FR" dirty="0"/>
          </a:p>
          <a:p>
            <a:pPr marL="214313" indent="-214313" eaLnBrk="1" hangingPunct="1">
              <a:buFont typeface="Arial" panose="020B0604020202020204" pitchFamily="34" charset="0"/>
              <a:buChar char="•"/>
              <a:defRPr/>
            </a:pPr>
            <a:r>
              <a:rPr lang="fr-FR" b="1" dirty="0"/>
              <a:t>De la fécondation à la puberté </a:t>
            </a:r>
          </a:p>
          <a:p>
            <a:pPr eaLnBrk="1" hangingPunct="1">
              <a:defRPr/>
            </a:pPr>
            <a:endParaRPr lang="fr-FR" b="1" dirty="0"/>
          </a:p>
          <a:p>
            <a:pPr marL="214313" indent="-214313" eaLnBrk="1" hangingPunct="1">
              <a:buFont typeface="Arial" panose="020B0604020202020204" pitchFamily="34" charset="0"/>
              <a:buChar char="•"/>
              <a:defRPr/>
            </a:pPr>
            <a:r>
              <a:rPr lang="fr-FR" b="1" dirty="0"/>
              <a:t>Cerveau, plaisir, sexualité </a:t>
            </a:r>
          </a:p>
          <a:p>
            <a:pPr eaLnBrk="1" hangingPunct="1">
              <a:defRPr/>
            </a:pPr>
            <a:endParaRPr lang="fr-FR" sz="1500" b="1" dirty="0"/>
          </a:p>
        </p:txBody>
      </p:sp>
      <p:sp>
        <p:nvSpPr>
          <p:cNvPr id="11" name="Vague 10"/>
          <p:cNvSpPr/>
          <p:nvPr/>
        </p:nvSpPr>
        <p:spPr>
          <a:xfrm rot="20691291">
            <a:off x="359426" y="744771"/>
            <a:ext cx="1109947" cy="565725"/>
          </a:xfrm>
          <a:prstGeom prst="wav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fr-FR" sz="1500">
                <a:solidFill>
                  <a:schemeClr val="tx1"/>
                </a:solidFill>
              </a:rPr>
              <a:t>2de</a:t>
            </a:r>
          </a:p>
        </p:txBody>
      </p:sp>
      <p:sp>
        <p:nvSpPr>
          <p:cNvPr id="12" name="Rectangle : coins arrondis 4"/>
          <p:cNvSpPr/>
          <p:nvPr/>
        </p:nvSpPr>
        <p:spPr bwMode="auto">
          <a:xfrm>
            <a:off x="618915" y="1981200"/>
            <a:ext cx="3486570" cy="886907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fr-FR" sz="2400" b="1" dirty="0">
                <a:solidFill>
                  <a:srgbClr val="FF0000"/>
                </a:solidFill>
              </a:rPr>
              <a:t>Procréation et sexualité humaine </a:t>
            </a:r>
            <a:endParaRPr lang="fr-FR" sz="3600" dirty="0">
              <a:solidFill>
                <a:srgbClr val="FF0000"/>
              </a:solidFill>
            </a:endParaRPr>
          </a:p>
        </p:txBody>
      </p:sp>
      <p:sp>
        <p:nvSpPr>
          <p:cNvPr id="13" name="ZoneTexte 12"/>
          <p:cNvSpPr txBox="1"/>
          <p:nvPr/>
        </p:nvSpPr>
        <p:spPr bwMode="auto">
          <a:xfrm>
            <a:off x="5100220" y="3346716"/>
            <a:ext cx="3616325" cy="1200329"/>
          </a:xfrm>
          <a:prstGeom prst="rect">
            <a:avLst/>
          </a:prstGeom>
          <a:solidFill>
            <a:schemeClr val="bg1"/>
          </a:solidFill>
        </p:spPr>
        <p:txBody>
          <a:bodyPr>
            <a:spAutoFit/>
          </a:bodyPr>
          <a:lstStyle/>
          <a:p>
            <a:pPr marL="214313" indent="-214313" eaLnBrk="1" hangingPunct="1">
              <a:buFont typeface="Arial" panose="020B0604020202020204" pitchFamily="34" charset="0"/>
              <a:buChar char="•"/>
              <a:defRPr/>
            </a:pPr>
            <a:r>
              <a:rPr lang="fr-FR" b="1" dirty="0"/>
              <a:t>Agents pathogènes et maladies vectorielles </a:t>
            </a:r>
          </a:p>
          <a:p>
            <a:pPr eaLnBrk="1" hangingPunct="1">
              <a:defRPr/>
            </a:pPr>
            <a:endParaRPr lang="fr-FR" b="1" dirty="0"/>
          </a:p>
          <a:p>
            <a:pPr marL="214313" indent="-214313" eaLnBrk="1" hangingPunct="1">
              <a:buFont typeface="Arial" panose="020B0604020202020204" pitchFamily="34" charset="0"/>
              <a:buChar char="•"/>
              <a:defRPr/>
            </a:pPr>
            <a:r>
              <a:rPr lang="fr-FR" b="1" dirty="0"/>
              <a:t>Microbiote humain et santé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 animBg="1"/>
      <p:bldP spid="7" grpId="0" animBg="1"/>
      <p:bldP spid="12" grpId="0" animBg="1"/>
      <p:bldP spid="13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3" name="object 10"/>
          <p:cNvSpPr>
            <a:spLocks noChangeArrowheads="1"/>
          </p:cNvSpPr>
          <p:nvPr/>
        </p:nvSpPr>
        <p:spPr bwMode="auto">
          <a:xfrm>
            <a:off x="4643438" y="1828800"/>
            <a:ext cx="2016125" cy="2244725"/>
          </a:xfrm>
          <a:prstGeom prst="rect">
            <a:avLst/>
          </a:prstGeom>
          <a:blipFill dpi="0"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fr-FR">
              <a:latin typeface="Calibri" panose="020F0502020204030204" pitchFamily="34" charset="0"/>
            </a:endParaRPr>
          </a:p>
        </p:txBody>
      </p:sp>
      <p:sp>
        <p:nvSpPr>
          <p:cNvPr id="46084" name="object 9"/>
          <p:cNvSpPr>
            <a:spLocks noChangeArrowheads="1"/>
          </p:cNvSpPr>
          <p:nvPr/>
        </p:nvSpPr>
        <p:spPr bwMode="auto">
          <a:xfrm>
            <a:off x="352425" y="4656138"/>
            <a:ext cx="1987550" cy="2016125"/>
          </a:xfrm>
          <a:prstGeom prst="rect">
            <a:avLst/>
          </a:prstGeom>
          <a:blipFill dpi="0" rotWithShape="1">
            <a:blip r:embed="rId3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fr-FR">
              <a:latin typeface="Calibri" panose="020F0502020204030204" pitchFamily="34" charset="0"/>
            </a:endParaRPr>
          </a:p>
        </p:txBody>
      </p:sp>
      <p:sp>
        <p:nvSpPr>
          <p:cNvPr id="46085" name="object 8"/>
          <p:cNvSpPr>
            <a:spLocks noChangeArrowheads="1"/>
          </p:cNvSpPr>
          <p:nvPr/>
        </p:nvSpPr>
        <p:spPr bwMode="auto">
          <a:xfrm>
            <a:off x="2495550" y="5018088"/>
            <a:ext cx="1931988" cy="1654175"/>
          </a:xfrm>
          <a:prstGeom prst="rect">
            <a:avLst/>
          </a:prstGeom>
          <a:blipFill dpi="0" rotWithShape="1">
            <a:blip r:embed="rId4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fr-FR">
              <a:latin typeface="Calibri" panose="020F0502020204030204" pitchFamily="34" charset="0"/>
            </a:endParaRPr>
          </a:p>
        </p:txBody>
      </p:sp>
      <p:sp>
        <p:nvSpPr>
          <p:cNvPr id="46086" name="object 7"/>
          <p:cNvSpPr>
            <a:spLocks noChangeArrowheads="1"/>
          </p:cNvSpPr>
          <p:nvPr/>
        </p:nvSpPr>
        <p:spPr bwMode="auto">
          <a:xfrm>
            <a:off x="4643438" y="4221163"/>
            <a:ext cx="2016125" cy="2462212"/>
          </a:xfrm>
          <a:prstGeom prst="rect">
            <a:avLst/>
          </a:prstGeom>
          <a:blipFill dpi="0" rotWithShape="1">
            <a:blip r:embed="rId5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fr-FR">
              <a:latin typeface="Calibri" panose="020F0502020204030204" pitchFamily="34" charset="0"/>
            </a:endParaRPr>
          </a:p>
        </p:txBody>
      </p:sp>
      <p:sp>
        <p:nvSpPr>
          <p:cNvPr id="46087" name="object 6"/>
          <p:cNvSpPr>
            <a:spLocks noChangeArrowheads="1"/>
          </p:cNvSpPr>
          <p:nvPr/>
        </p:nvSpPr>
        <p:spPr bwMode="auto">
          <a:xfrm>
            <a:off x="2484438" y="2057400"/>
            <a:ext cx="1943100" cy="2717800"/>
          </a:xfrm>
          <a:prstGeom prst="rect">
            <a:avLst/>
          </a:prstGeom>
          <a:blipFill dpi="0" rotWithShape="1"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fr-FR">
              <a:latin typeface="Calibri" panose="020F0502020204030204" pitchFamily="34" charset="0"/>
            </a:endParaRPr>
          </a:p>
        </p:txBody>
      </p:sp>
      <p:sp>
        <p:nvSpPr>
          <p:cNvPr id="46088" name="object 5"/>
          <p:cNvSpPr>
            <a:spLocks noChangeArrowheads="1"/>
          </p:cNvSpPr>
          <p:nvPr/>
        </p:nvSpPr>
        <p:spPr bwMode="auto">
          <a:xfrm>
            <a:off x="379413" y="1484313"/>
            <a:ext cx="1960562" cy="3024187"/>
          </a:xfrm>
          <a:prstGeom prst="rect">
            <a:avLst/>
          </a:prstGeom>
          <a:blipFill dpi="0" rotWithShape="1">
            <a:blip r:embed="rId7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fr-FR">
              <a:latin typeface="Calibri" panose="020F0502020204030204" pitchFamily="34" charset="0"/>
            </a:endParaRPr>
          </a:p>
        </p:txBody>
      </p:sp>
      <p:sp>
        <p:nvSpPr>
          <p:cNvPr id="46089" name="object 4"/>
          <p:cNvSpPr>
            <a:spLocks noChangeArrowheads="1"/>
          </p:cNvSpPr>
          <p:nvPr/>
        </p:nvSpPr>
        <p:spPr bwMode="auto">
          <a:xfrm>
            <a:off x="6804025" y="1487488"/>
            <a:ext cx="2160588" cy="2586037"/>
          </a:xfrm>
          <a:prstGeom prst="rect">
            <a:avLst/>
          </a:prstGeom>
          <a:blipFill dpi="0" rotWithShape="1">
            <a:blip r:embed="rId8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fr-FR">
              <a:latin typeface="Calibri" panose="020F0502020204030204" pitchFamily="34" charset="0"/>
            </a:endParaRPr>
          </a:p>
        </p:txBody>
      </p:sp>
      <p:sp>
        <p:nvSpPr>
          <p:cNvPr id="46090" name="object 3"/>
          <p:cNvSpPr>
            <a:spLocks noChangeArrowheads="1"/>
          </p:cNvSpPr>
          <p:nvPr/>
        </p:nvSpPr>
        <p:spPr bwMode="auto">
          <a:xfrm>
            <a:off x="6804025" y="4248150"/>
            <a:ext cx="2160588" cy="2424113"/>
          </a:xfrm>
          <a:prstGeom prst="rect">
            <a:avLst/>
          </a:prstGeom>
          <a:blipFill dpi="0" rotWithShape="1">
            <a:blip r:embed="rId9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fr-FR">
              <a:latin typeface="Calibri" panose="020F0502020204030204" pitchFamily="34" charset="0"/>
            </a:endParaRPr>
          </a:p>
        </p:txBody>
      </p:sp>
      <p:sp>
        <p:nvSpPr>
          <p:cNvPr id="46091" name="Rectangle 2"/>
          <p:cNvSpPr>
            <a:spLocks noChangeArrowheads="1"/>
          </p:cNvSpPr>
          <p:nvPr/>
        </p:nvSpPr>
        <p:spPr bwMode="auto">
          <a:xfrm>
            <a:off x="152400" y="185737"/>
            <a:ext cx="8812213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fr-FR" sz="4800" cap="all" dirty="0">
                <a:ln w="3175" cmpd="sng">
                  <a:noFill/>
                </a:ln>
                <a:solidFill>
                  <a:schemeClr val="tx2">
                    <a:lumMod val="20000"/>
                    <a:lumOff val="80000"/>
                  </a:schemeClr>
                </a:solidFill>
                <a:latin typeface="Bauhaus 93" panose="04030905020B02020C02" pitchFamily="82" charset="0"/>
              </a:rPr>
              <a:t>UNIVERS METIERS DE LA SANTE ET DU SPORT</a:t>
            </a:r>
          </a:p>
        </p:txBody>
      </p:sp>
    </p:spTree>
    <p:extLst>
      <p:ext uri="{BB962C8B-B14F-4D97-AF65-F5344CB8AC3E}">
        <p14:creationId xmlns:p14="http://schemas.microsoft.com/office/powerpoint/2010/main" val="32565571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083" grpId="0" animBg="1"/>
      <p:bldP spid="46084" grpId="0" animBg="1"/>
      <p:bldP spid="46085" grpId="0" animBg="1"/>
      <p:bldP spid="46086" grpId="0" animBg="1"/>
      <p:bldP spid="46087" grpId="0" animBg="1"/>
      <p:bldP spid="46088" grpId="0" animBg="1"/>
      <p:bldP spid="46089" grpId="0" animBg="1"/>
      <p:bldP spid="46090" grpId="0" animBg="1"/>
      <p:bldP spid="46091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8" name="object 8"/>
          <p:cNvSpPr>
            <a:spLocks noChangeArrowheads="1"/>
          </p:cNvSpPr>
          <p:nvPr/>
        </p:nvSpPr>
        <p:spPr bwMode="auto">
          <a:xfrm>
            <a:off x="5840413" y="1962150"/>
            <a:ext cx="623887" cy="898525"/>
          </a:xfrm>
          <a:prstGeom prst="rect">
            <a:avLst/>
          </a:prstGeom>
          <a:blipFill dpi="0" rotWithShape="1">
            <a:blip r:embed="rId2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fr-FR">
              <a:latin typeface="Calibri" panose="020F0502020204030204" pitchFamily="34" charset="0"/>
            </a:endParaRPr>
          </a:p>
        </p:txBody>
      </p:sp>
      <p:sp>
        <p:nvSpPr>
          <p:cNvPr id="47111" name="object 11"/>
          <p:cNvSpPr>
            <a:spLocks noChangeArrowheads="1"/>
          </p:cNvSpPr>
          <p:nvPr/>
        </p:nvSpPr>
        <p:spPr bwMode="auto">
          <a:xfrm>
            <a:off x="166688" y="2936875"/>
            <a:ext cx="623887" cy="898525"/>
          </a:xfrm>
          <a:prstGeom prst="rect">
            <a:avLst/>
          </a:prstGeom>
          <a:blipFill dpi="0" rotWithShape="1">
            <a:blip r:embed="rId2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fr-FR">
              <a:latin typeface="Calibri" panose="020F0502020204030204" pitchFamily="34" charset="0"/>
            </a:endParaRPr>
          </a:p>
        </p:txBody>
      </p:sp>
      <p:sp>
        <p:nvSpPr>
          <p:cNvPr id="47113" name="object 13"/>
          <p:cNvSpPr>
            <a:spLocks noChangeArrowheads="1"/>
          </p:cNvSpPr>
          <p:nvPr/>
        </p:nvSpPr>
        <p:spPr bwMode="auto">
          <a:xfrm>
            <a:off x="6019800" y="3424238"/>
            <a:ext cx="625475" cy="900112"/>
          </a:xfrm>
          <a:prstGeom prst="rect">
            <a:avLst/>
          </a:prstGeom>
          <a:blipFill dpi="0" rotWithShape="1">
            <a:blip r:embed="rId2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fr-FR">
              <a:latin typeface="Calibri" panose="020F0502020204030204" pitchFamily="34" charset="0"/>
            </a:endParaRPr>
          </a:p>
        </p:txBody>
      </p:sp>
      <p:sp>
        <p:nvSpPr>
          <p:cNvPr id="47115" name="object 15"/>
          <p:cNvSpPr>
            <a:spLocks noChangeArrowheads="1"/>
          </p:cNvSpPr>
          <p:nvPr/>
        </p:nvSpPr>
        <p:spPr bwMode="auto">
          <a:xfrm>
            <a:off x="6034088" y="3911600"/>
            <a:ext cx="623887" cy="900113"/>
          </a:xfrm>
          <a:prstGeom prst="rect">
            <a:avLst/>
          </a:prstGeom>
          <a:blipFill dpi="0" rotWithShape="1">
            <a:blip r:embed="rId2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fr-FR">
              <a:latin typeface="Calibri" panose="020F0502020204030204" pitchFamily="34" charset="0"/>
            </a:endParaRPr>
          </a:p>
        </p:txBody>
      </p:sp>
      <p:sp>
        <p:nvSpPr>
          <p:cNvPr id="47123" name="object 23"/>
          <p:cNvSpPr>
            <a:spLocks noChangeArrowheads="1"/>
          </p:cNvSpPr>
          <p:nvPr/>
        </p:nvSpPr>
        <p:spPr bwMode="auto">
          <a:xfrm>
            <a:off x="166688" y="5375275"/>
            <a:ext cx="623887" cy="898525"/>
          </a:xfrm>
          <a:prstGeom prst="rect">
            <a:avLst/>
          </a:prstGeom>
          <a:blipFill dpi="0" rotWithShape="1">
            <a:blip r:embed="rId2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fr-FR">
              <a:latin typeface="Calibri" panose="020F0502020204030204" pitchFamily="34" charset="0"/>
            </a:endParaRPr>
          </a:p>
        </p:txBody>
      </p:sp>
      <p:sp>
        <p:nvSpPr>
          <p:cNvPr id="47124" name="object 5"/>
          <p:cNvSpPr txBox="1">
            <a:spLocks noChangeArrowheads="1"/>
          </p:cNvSpPr>
          <p:nvPr/>
        </p:nvSpPr>
        <p:spPr bwMode="auto">
          <a:xfrm>
            <a:off x="478631" y="594521"/>
            <a:ext cx="8301038" cy="919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marL="127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ts val="3363"/>
              </a:lnSpc>
              <a:spcBef>
                <a:spcPts val="163"/>
              </a:spcBef>
            </a:pPr>
            <a:r>
              <a:rPr lang="fr-FR" sz="4800" cap="all" dirty="0">
                <a:ln w="3175" cmpd="sng">
                  <a:noFill/>
                </a:ln>
                <a:solidFill>
                  <a:schemeClr val="tx2">
                    <a:lumMod val="20000"/>
                    <a:lumOff val="80000"/>
                  </a:schemeClr>
                </a:solidFill>
                <a:latin typeface="Bauhaus 93" panose="04030905020B02020C02" pitchFamily="82" charset="0"/>
              </a:rPr>
              <a:t>Médical, Paramédical, Vétérinaire</a:t>
            </a:r>
          </a:p>
          <a:p>
            <a:pPr eaLnBrk="1" hangingPunct="1">
              <a:lnSpc>
                <a:spcPts val="3838"/>
              </a:lnSpc>
              <a:spcBef>
                <a:spcPts val="25"/>
              </a:spcBef>
            </a:pPr>
            <a:r>
              <a:rPr lang="fr-FR" sz="3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Soigner les Hommes et les animaux</a:t>
            </a:r>
          </a:p>
        </p:txBody>
      </p:sp>
      <p:sp>
        <p:nvSpPr>
          <p:cNvPr id="47126" name="object 3"/>
          <p:cNvSpPr txBox="1">
            <a:spLocks noChangeArrowheads="1"/>
          </p:cNvSpPr>
          <p:nvPr/>
        </p:nvSpPr>
        <p:spPr bwMode="auto">
          <a:xfrm>
            <a:off x="304800" y="2743201"/>
            <a:ext cx="8672512" cy="1408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marL="127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ts val="3363"/>
              </a:lnSpc>
              <a:spcBef>
                <a:spcPts val="163"/>
              </a:spcBef>
            </a:pPr>
            <a:r>
              <a:rPr lang="fr-FR" sz="4800" cap="all" dirty="0">
                <a:ln w="3175" cmpd="sng">
                  <a:noFill/>
                </a:ln>
                <a:solidFill>
                  <a:schemeClr val="tx2">
                    <a:lumMod val="20000"/>
                    <a:lumOff val="80000"/>
                  </a:schemeClr>
                </a:solidFill>
                <a:latin typeface="Bauhaus 93" panose="04030905020B02020C02" pitchFamily="82" charset="0"/>
              </a:rPr>
              <a:t>Tourisme, Loisirs, Social, Secours …</a:t>
            </a:r>
          </a:p>
          <a:p>
            <a:pPr eaLnBrk="1" hangingPunct="1">
              <a:lnSpc>
                <a:spcPts val="3838"/>
              </a:lnSpc>
              <a:spcBef>
                <a:spcPts val="25"/>
              </a:spcBef>
            </a:pPr>
            <a:r>
              <a:rPr lang="fr-FR" sz="3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Métiers des services à la personne</a:t>
            </a:r>
          </a:p>
          <a:p>
            <a:pPr eaLnBrk="1" hangingPunct="1">
              <a:lnSpc>
                <a:spcPts val="3838"/>
              </a:lnSpc>
              <a:spcBef>
                <a:spcPts val="25"/>
              </a:spcBef>
            </a:pPr>
            <a:r>
              <a:rPr lang="fr-FR" sz="3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(techniques de soin, rééducation, animation)</a:t>
            </a:r>
          </a:p>
        </p:txBody>
      </p:sp>
    </p:spTree>
    <p:extLst>
      <p:ext uri="{BB962C8B-B14F-4D97-AF65-F5344CB8AC3E}">
        <p14:creationId xmlns:p14="http://schemas.microsoft.com/office/powerpoint/2010/main" val="35329972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124" grpId="0"/>
      <p:bldP spid="47126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116758" y="551464"/>
            <a:ext cx="7848601" cy="587375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fr-FR" b="1" dirty="0"/>
              <a:t>  </a:t>
            </a:r>
            <a:br>
              <a:rPr lang="fr-FR" sz="2400" dirty="0"/>
            </a:br>
            <a:r>
              <a:rPr lang="fr-FR" sz="5300" dirty="0">
                <a:solidFill>
                  <a:schemeClr val="tx2">
                    <a:lumMod val="20000"/>
                    <a:lumOff val="80000"/>
                  </a:schemeClr>
                </a:solidFill>
                <a:latin typeface="Bauhaus 93" panose="04030905020B02020C02" pitchFamily="82" charset="0"/>
                <a:ea typeface="+mn-ea"/>
                <a:cs typeface="+mn-cs"/>
              </a:rPr>
              <a:t>Les enjeux contemporains de la planète</a:t>
            </a:r>
          </a:p>
        </p:txBody>
      </p:sp>
      <p:sp>
        <p:nvSpPr>
          <p:cNvPr id="5" name="Rectangle : coins arrondis 4"/>
          <p:cNvSpPr/>
          <p:nvPr/>
        </p:nvSpPr>
        <p:spPr bwMode="auto">
          <a:xfrm>
            <a:off x="213953" y="1981200"/>
            <a:ext cx="4463476" cy="971782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fr-FR" sz="2400" b="1" dirty="0">
                <a:solidFill>
                  <a:srgbClr val="FF0000"/>
                </a:solidFill>
              </a:rPr>
              <a:t>Géosciences et dynamique des paysages </a:t>
            </a:r>
            <a:endParaRPr lang="fr-FR" sz="3200" dirty="0">
              <a:solidFill>
                <a:srgbClr val="FF0000"/>
              </a:solidFill>
            </a:endParaRPr>
          </a:p>
        </p:txBody>
      </p:sp>
      <p:sp>
        <p:nvSpPr>
          <p:cNvPr id="7" name="ZoneTexte 6"/>
          <p:cNvSpPr txBox="1"/>
          <p:nvPr/>
        </p:nvSpPr>
        <p:spPr bwMode="auto">
          <a:xfrm>
            <a:off x="366355" y="3365502"/>
            <a:ext cx="4293962" cy="2308324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marL="214313" indent="-214313" eaLnBrk="1" hangingPunct="1">
              <a:buFont typeface="Arial" panose="020B0604020202020204" pitchFamily="34" charset="0"/>
              <a:buChar char="•"/>
              <a:defRPr/>
            </a:pPr>
            <a:r>
              <a:rPr lang="fr-FR" b="1" dirty="0"/>
              <a:t>L’érosion, processus et conséquences </a:t>
            </a:r>
          </a:p>
          <a:p>
            <a:pPr eaLnBrk="1" hangingPunct="1">
              <a:defRPr/>
            </a:pPr>
            <a:endParaRPr lang="fr-FR" b="1" dirty="0"/>
          </a:p>
          <a:p>
            <a:pPr marL="214313" indent="-214313" eaLnBrk="1" hangingPunct="1">
              <a:buFont typeface="Arial" panose="020B0604020202020204" pitchFamily="34" charset="0"/>
              <a:buChar char="•"/>
              <a:defRPr/>
            </a:pPr>
            <a:r>
              <a:rPr lang="fr-FR" b="1" dirty="0"/>
              <a:t>Sédimentation et milieux de sédimentation </a:t>
            </a:r>
          </a:p>
          <a:p>
            <a:pPr eaLnBrk="1" hangingPunct="1">
              <a:defRPr/>
            </a:pPr>
            <a:endParaRPr lang="fr-FR" b="1" dirty="0"/>
          </a:p>
          <a:p>
            <a:pPr marL="214313" indent="-214313" eaLnBrk="1" hangingPunct="1">
              <a:buFont typeface="Arial" panose="020B0604020202020204" pitchFamily="34" charset="0"/>
              <a:buChar char="•"/>
              <a:defRPr/>
            </a:pPr>
            <a:r>
              <a:rPr lang="fr-FR" b="1" dirty="0"/>
              <a:t>Érosion et activité humaine </a:t>
            </a:r>
          </a:p>
          <a:p>
            <a:pPr marL="214313" indent="-214313" algn="just" eaLnBrk="1" hangingPunct="1">
              <a:buFont typeface="Arial" panose="020B0604020202020204" pitchFamily="34" charset="0"/>
              <a:buChar char="•"/>
              <a:defRPr/>
            </a:pPr>
            <a:endParaRPr lang="fr-FR" dirty="0"/>
          </a:p>
        </p:txBody>
      </p:sp>
      <p:sp>
        <p:nvSpPr>
          <p:cNvPr id="11" name="Vague 10"/>
          <p:cNvSpPr/>
          <p:nvPr/>
        </p:nvSpPr>
        <p:spPr>
          <a:xfrm rot="20691291">
            <a:off x="215840" y="1023626"/>
            <a:ext cx="1089047" cy="642945"/>
          </a:xfrm>
          <a:prstGeom prst="wav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fr-FR" sz="1500" dirty="0">
                <a:solidFill>
                  <a:schemeClr val="tx1"/>
                </a:solidFill>
              </a:rPr>
              <a:t>2de</a:t>
            </a:r>
          </a:p>
        </p:txBody>
      </p:sp>
      <p:sp>
        <p:nvSpPr>
          <p:cNvPr id="10" name="Rectangle : coins arrondis 5"/>
          <p:cNvSpPr/>
          <p:nvPr/>
        </p:nvSpPr>
        <p:spPr bwMode="auto">
          <a:xfrm>
            <a:off x="4876800" y="1981200"/>
            <a:ext cx="3947754" cy="971782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fr-FR" sz="2400" b="1" dirty="0">
                <a:solidFill>
                  <a:srgbClr val="FF0000"/>
                </a:solidFill>
              </a:rPr>
              <a:t>Agrosystèmes et développement durable </a:t>
            </a:r>
            <a:endParaRPr lang="fr-FR" sz="3600" b="1" dirty="0">
              <a:solidFill>
                <a:srgbClr val="FF0000"/>
              </a:solidFill>
            </a:endParaRPr>
          </a:p>
        </p:txBody>
      </p:sp>
      <p:sp>
        <p:nvSpPr>
          <p:cNvPr id="12" name="ZoneTexte 11"/>
          <p:cNvSpPr txBox="1"/>
          <p:nvPr/>
        </p:nvSpPr>
        <p:spPr bwMode="auto">
          <a:xfrm>
            <a:off x="4903429" y="3324226"/>
            <a:ext cx="3844925" cy="2308324"/>
          </a:xfrm>
          <a:prstGeom prst="rect">
            <a:avLst/>
          </a:prstGeom>
          <a:solidFill>
            <a:schemeClr val="bg1"/>
          </a:solidFill>
        </p:spPr>
        <p:txBody>
          <a:bodyPr>
            <a:spAutoFit/>
          </a:bodyPr>
          <a:lstStyle/>
          <a:p>
            <a:pPr marL="214313" indent="-214313" eaLnBrk="1" hangingPunct="1">
              <a:buFont typeface="Arial" panose="020B0604020202020204" pitchFamily="34" charset="0"/>
              <a:buChar char="•"/>
              <a:defRPr/>
            </a:pPr>
            <a:r>
              <a:rPr lang="fr-FR" b="1" dirty="0"/>
              <a:t>Structure et fonctionnement des agrosystèmes </a:t>
            </a:r>
          </a:p>
          <a:p>
            <a:pPr eaLnBrk="1" hangingPunct="1">
              <a:defRPr/>
            </a:pPr>
            <a:endParaRPr lang="fr-FR" b="1" dirty="0"/>
          </a:p>
          <a:p>
            <a:pPr marL="214313" indent="-214313" eaLnBrk="1" hangingPunct="1">
              <a:buFont typeface="Arial" panose="020B0604020202020204" pitchFamily="34" charset="0"/>
              <a:buChar char="•"/>
              <a:defRPr/>
            </a:pPr>
            <a:r>
              <a:rPr lang="fr-FR" b="1" dirty="0"/>
              <a:t>Caractéristiques des sols et production de biomasse </a:t>
            </a:r>
          </a:p>
          <a:p>
            <a:pPr eaLnBrk="1" hangingPunct="1">
              <a:defRPr/>
            </a:pPr>
            <a:endParaRPr lang="fr-FR" b="1" dirty="0"/>
          </a:p>
          <a:p>
            <a:pPr marL="214313" indent="-214313" eaLnBrk="1" hangingPunct="1">
              <a:buFont typeface="Arial" panose="020B0604020202020204" pitchFamily="34" charset="0"/>
              <a:buChar char="•"/>
              <a:defRPr/>
            </a:pPr>
            <a:r>
              <a:rPr lang="fr-FR" b="1" dirty="0"/>
              <a:t>Vers une gestion durable des agrosystèmes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 animBg="1"/>
      <p:bldP spid="7" grpId="0" animBg="1"/>
      <p:bldP spid="10" grpId="0" animBg="1"/>
      <p:bldP spid="1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6"/>
          <p:cNvSpPr>
            <a:spLocks noGrp="1" noRot="1" noChangeAspect="1" noMove="1" noResize="1" noEditPoints="1" noAdjustHandles="1" noChangeArrowheads="1" noChangeShapeType="1" noTextEdit="1"/>
          </p:cNvSpPr>
          <p:nvPr/>
        </p:nvSpPr>
        <p:spPr>
          <a:xfrm>
            <a:off x="3175" y="5657850"/>
            <a:ext cx="9140825" cy="3429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4" name="Rectangle 8"/>
          <p:cNvSpPr>
            <a:spLocks noGrp="1" noRot="1" noChangeAspect="1" noMove="1" noResize="1" noEditPoints="1" noAdjustHandles="1" noChangeArrowheads="1" noChangeShapeType="1" noTextEdit="1"/>
          </p:cNvSpPr>
          <p:nvPr/>
        </p:nvSpPr>
        <p:spPr>
          <a:xfrm>
            <a:off x="0" y="5608638"/>
            <a:ext cx="9142413" cy="47625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25" name="Straight Connector 10"/>
          <p:cNvCxnSpPr>
            <a:cxnSpLocks noGrp="1" noRot="1" noChangeAspect="1" noMove="1" noResize="1" noEditPoints="1" noAdjustHandles="1" noChangeArrowheads="1" noChangeShapeType="1"/>
          </p:cNvCxnSpPr>
          <p:nvPr/>
        </p:nvCxnSpPr>
        <p:spPr>
          <a:xfrm>
            <a:off x="906463" y="4114800"/>
            <a:ext cx="7405687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 useBgFill="1">
        <p:nvSpPr>
          <p:cNvPr id="26" name="Rectangle 12"/>
          <p:cNvSpPr>
            <a:spLocks noGrp="1" noRot="1" noChangeAspect="1" noMove="1" noResize="1" noEditPoints="1" noAdjustHandles="1" noChangeArrowheads="1" noChangeShapeType="1" noTextEdit="1"/>
          </p:cNvSpPr>
          <p:nvPr/>
        </p:nvSpPr>
        <p:spPr>
          <a:xfrm>
            <a:off x="1588" y="857250"/>
            <a:ext cx="9144000" cy="51435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1016658"/>
            <a:ext cx="7924800" cy="1763713"/>
          </a:xfrm>
        </p:spPr>
        <p:txBody>
          <a:bodyPr lIns="68580" tIns="34290" rIns="68580" bIns="34290" anchor="b"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fr-FR" sz="6000" noProof="0" dirty="0">
                <a:solidFill>
                  <a:srgbClr val="002060"/>
                </a:solidFill>
                <a:latin typeface="Bauhaus 93" panose="04030905020B02020C02" pitchFamily="82" charset="0"/>
                <a:ea typeface="+mn-ea"/>
                <a:cs typeface="+mn-cs"/>
              </a:rPr>
              <a:t>Les outils à apporter en classe</a:t>
            </a:r>
          </a:p>
        </p:txBody>
      </p:sp>
    </p:spTree>
    <p:extLst>
      <p:ext uri="{BB962C8B-B14F-4D97-AF65-F5344CB8AC3E}">
        <p14:creationId xmlns:p14="http://schemas.microsoft.com/office/powerpoint/2010/main" val="405750512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5" name="object 10"/>
          <p:cNvSpPr>
            <a:spLocks noChangeArrowheads="1"/>
          </p:cNvSpPr>
          <p:nvPr/>
        </p:nvSpPr>
        <p:spPr bwMode="auto">
          <a:xfrm>
            <a:off x="6564313" y="112713"/>
            <a:ext cx="623887" cy="898525"/>
          </a:xfrm>
          <a:prstGeom prst="rect">
            <a:avLst/>
          </a:prstGeom>
          <a:blipFill dpi="0" rotWithShape="1">
            <a:blip r:embed="rId2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fr-FR">
              <a:latin typeface="Calibri" panose="020F0502020204030204" pitchFamily="34" charset="0"/>
            </a:endParaRPr>
          </a:p>
        </p:txBody>
      </p:sp>
      <p:sp>
        <p:nvSpPr>
          <p:cNvPr id="44036" name="object 12"/>
          <p:cNvSpPr>
            <a:spLocks noChangeArrowheads="1"/>
          </p:cNvSpPr>
          <p:nvPr/>
        </p:nvSpPr>
        <p:spPr bwMode="auto">
          <a:xfrm>
            <a:off x="8294688" y="600075"/>
            <a:ext cx="625475" cy="900113"/>
          </a:xfrm>
          <a:prstGeom prst="rect">
            <a:avLst/>
          </a:prstGeom>
          <a:blipFill dpi="0" rotWithShape="1">
            <a:blip r:embed="rId2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fr-FR">
              <a:latin typeface="Calibri" panose="020F0502020204030204" pitchFamily="34" charset="0"/>
            </a:endParaRPr>
          </a:p>
        </p:txBody>
      </p:sp>
      <p:sp>
        <p:nvSpPr>
          <p:cNvPr id="44037" name="object 13"/>
          <p:cNvSpPr>
            <a:spLocks noChangeArrowheads="1"/>
          </p:cNvSpPr>
          <p:nvPr/>
        </p:nvSpPr>
        <p:spPr bwMode="auto">
          <a:xfrm>
            <a:off x="250825" y="1412875"/>
            <a:ext cx="2238375" cy="1504950"/>
          </a:xfrm>
          <a:prstGeom prst="rect">
            <a:avLst/>
          </a:prstGeom>
          <a:blipFill dpi="0" rotWithShape="1">
            <a:blip r:embed="rId3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fr-FR">
              <a:latin typeface="Calibri" panose="020F0502020204030204" pitchFamily="34" charset="0"/>
            </a:endParaRPr>
          </a:p>
        </p:txBody>
      </p:sp>
      <p:sp>
        <p:nvSpPr>
          <p:cNvPr id="44038" name="object 14"/>
          <p:cNvSpPr>
            <a:spLocks noChangeArrowheads="1"/>
          </p:cNvSpPr>
          <p:nvPr/>
        </p:nvSpPr>
        <p:spPr bwMode="auto">
          <a:xfrm>
            <a:off x="2700338" y="1412875"/>
            <a:ext cx="1871662" cy="1504950"/>
          </a:xfrm>
          <a:prstGeom prst="rect">
            <a:avLst/>
          </a:prstGeom>
          <a:blipFill dpi="0" rotWithShape="1">
            <a:blip r:embed="rId4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fr-FR">
              <a:latin typeface="Calibri" panose="020F0502020204030204" pitchFamily="34" charset="0"/>
            </a:endParaRPr>
          </a:p>
        </p:txBody>
      </p:sp>
      <p:sp>
        <p:nvSpPr>
          <p:cNvPr id="44039" name="object 15"/>
          <p:cNvSpPr>
            <a:spLocks noChangeArrowheads="1"/>
          </p:cNvSpPr>
          <p:nvPr/>
        </p:nvSpPr>
        <p:spPr bwMode="auto">
          <a:xfrm>
            <a:off x="4859338" y="1400175"/>
            <a:ext cx="2017712" cy="3352800"/>
          </a:xfrm>
          <a:prstGeom prst="rect">
            <a:avLst/>
          </a:prstGeom>
          <a:blipFill dpi="0" rotWithShape="1">
            <a:blip r:embed="rId5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fr-FR">
              <a:latin typeface="Calibri" panose="020F0502020204030204" pitchFamily="34" charset="0"/>
            </a:endParaRPr>
          </a:p>
        </p:txBody>
      </p:sp>
      <p:sp>
        <p:nvSpPr>
          <p:cNvPr id="44040" name="object 16"/>
          <p:cNvSpPr>
            <a:spLocks noChangeArrowheads="1"/>
          </p:cNvSpPr>
          <p:nvPr/>
        </p:nvSpPr>
        <p:spPr bwMode="auto">
          <a:xfrm>
            <a:off x="7019925" y="1400175"/>
            <a:ext cx="1944688" cy="2276475"/>
          </a:xfrm>
          <a:prstGeom prst="rect">
            <a:avLst/>
          </a:prstGeom>
          <a:blipFill dpi="0" rotWithShape="1">
            <a:blip r:embed="rId6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fr-FR">
              <a:latin typeface="Calibri" panose="020F0502020204030204" pitchFamily="34" charset="0"/>
            </a:endParaRPr>
          </a:p>
        </p:txBody>
      </p:sp>
      <p:sp>
        <p:nvSpPr>
          <p:cNvPr id="44041" name="object 8"/>
          <p:cNvSpPr>
            <a:spLocks noChangeArrowheads="1"/>
          </p:cNvSpPr>
          <p:nvPr/>
        </p:nvSpPr>
        <p:spPr bwMode="auto">
          <a:xfrm>
            <a:off x="250825" y="3141663"/>
            <a:ext cx="2238375" cy="1871662"/>
          </a:xfrm>
          <a:prstGeom prst="rect">
            <a:avLst/>
          </a:prstGeom>
          <a:blipFill dpi="0" rotWithShape="1">
            <a:blip r:embed="rId7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fr-FR">
              <a:latin typeface="Calibri" panose="020F0502020204030204" pitchFamily="34" charset="0"/>
            </a:endParaRPr>
          </a:p>
        </p:txBody>
      </p:sp>
      <p:sp>
        <p:nvSpPr>
          <p:cNvPr id="44042" name="object 7"/>
          <p:cNvSpPr>
            <a:spLocks noChangeArrowheads="1"/>
          </p:cNvSpPr>
          <p:nvPr/>
        </p:nvSpPr>
        <p:spPr bwMode="auto">
          <a:xfrm>
            <a:off x="2700338" y="4856163"/>
            <a:ext cx="1871662" cy="1868487"/>
          </a:xfrm>
          <a:prstGeom prst="rect">
            <a:avLst/>
          </a:prstGeom>
          <a:blipFill dpi="0" rotWithShape="1">
            <a:blip r:embed="rId8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fr-FR">
              <a:latin typeface="Calibri" panose="020F0502020204030204" pitchFamily="34" charset="0"/>
            </a:endParaRPr>
          </a:p>
        </p:txBody>
      </p:sp>
      <p:sp>
        <p:nvSpPr>
          <p:cNvPr id="44043" name="object 6"/>
          <p:cNvSpPr>
            <a:spLocks noChangeArrowheads="1"/>
          </p:cNvSpPr>
          <p:nvPr/>
        </p:nvSpPr>
        <p:spPr bwMode="auto">
          <a:xfrm>
            <a:off x="250825" y="5157788"/>
            <a:ext cx="2238375" cy="1581150"/>
          </a:xfrm>
          <a:prstGeom prst="rect">
            <a:avLst/>
          </a:prstGeom>
          <a:blipFill dpi="0" rotWithShape="1">
            <a:blip r:embed="rId9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fr-FR">
              <a:latin typeface="Calibri" panose="020F0502020204030204" pitchFamily="34" charset="0"/>
            </a:endParaRPr>
          </a:p>
        </p:txBody>
      </p:sp>
      <p:sp>
        <p:nvSpPr>
          <p:cNvPr id="44044" name="object 5"/>
          <p:cNvSpPr>
            <a:spLocks noChangeArrowheads="1"/>
          </p:cNvSpPr>
          <p:nvPr/>
        </p:nvSpPr>
        <p:spPr bwMode="auto">
          <a:xfrm>
            <a:off x="4854575" y="4938713"/>
            <a:ext cx="2020888" cy="1709737"/>
          </a:xfrm>
          <a:prstGeom prst="rect">
            <a:avLst/>
          </a:prstGeom>
          <a:blipFill dpi="0" rotWithShape="1">
            <a:blip r:embed="rId10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fr-FR">
              <a:latin typeface="Calibri" panose="020F0502020204030204" pitchFamily="34" charset="0"/>
            </a:endParaRPr>
          </a:p>
        </p:txBody>
      </p:sp>
      <p:sp>
        <p:nvSpPr>
          <p:cNvPr id="44045" name="object 4"/>
          <p:cNvSpPr>
            <a:spLocks noChangeArrowheads="1"/>
          </p:cNvSpPr>
          <p:nvPr/>
        </p:nvSpPr>
        <p:spPr bwMode="auto">
          <a:xfrm>
            <a:off x="7019925" y="3789363"/>
            <a:ext cx="1908175" cy="2859087"/>
          </a:xfrm>
          <a:prstGeom prst="rect">
            <a:avLst/>
          </a:prstGeom>
          <a:blipFill dpi="0" rotWithShape="1">
            <a:blip r:embed="rId11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fr-FR">
              <a:latin typeface="Calibri" panose="020F0502020204030204" pitchFamily="34" charset="0"/>
            </a:endParaRPr>
          </a:p>
        </p:txBody>
      </p:sp>
      <p:sp>
        <p:nvSpPr>
          <p:cNvPr id="44046" name="object 3"/>
          <p:cNvSpPr>
            <a:spLocks noChangeArrowheads="1"/>
          </p:cNvSpPr>
          <p:nvPr/>
        </p:nvSpPr>
        <p:spPr bwMode="auto">
          <a:xfrm>
            <a:off x="2735263" y="3009900"/>
            <a:ext cx="1803400" cy="1712913"/>
          </a:xfrm>
          <a:prstGeom prst="rect">
            <a:avLst/>
          </a:prstGeom>
          <a:blipFill dpi="0" rotWithShape="1">
            <a:blip r:embed="rId12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fr-FR">
              <a:latin typeface="Calibri" panose="020F0502020204030204" pitchFamily="34" charset="0"/>
            </a:endParaRPr>
          </a:p>
        </p:txBody>
      </p:sp>
      <p:sp>
        <p:nvSpPr>
          <p:cNvPr id="44047" name="Rectangle 17"/>
          <p:cNvSpPr>
            <a:spLocks noChangeArrowheads="1"/>
          </p:cNvSpPr>
          <p:nvPr/>
        </p:nvSpPr>
        <p:spPr bwMode="auto">
          <a:xfrm>
            <a:off x="-192882" y="190302"/>
            <a:ext cx="9529763" cy="1097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lnSpc>
                <a:spcPts val="3763"/>
              </a:lnSpc>
              <a:spcBef>
                <a:spcPts val="188"/>
              </a:spcBef>
            </a:pPr>
            <a:r>
              <a:rPr lang="fr-FR" sz="4800" cap="all" dirty="0">
                <a:ln w="3175" cmpd="sng">
                  <a:noFill/>
                </a:ln>
                <a:solidFill>
                  <a:schemeClr val="tx2">
                    <a:lumMod val="20000"/>
                    <a:lumOff val="80000"/>
                  </a:schemeClr>
                </a:solidFill>
                <a:latin typeface="Bauhaus 93" panose="04030905020B02020C02" pitchFamily="82" charset="0"/>
              </a:rPr>
              <a:t>UNIVERS MÉTIERS DE LA GESTION PUBLIQUE ET DE L’ENVIRONNEMENT </a:t>
            </a:r>
          </a:p>
        </p:txBody>
      </p:sp>
    </p:spTree>
    <p:extLst>
      <p:ext uri="{BB962C8B-B14F-4D97-AF65-F5344CB8AC3E}">
        <p14:creationId xmlns:p14="http://schemas.microsoft.com/office/powerpoint/2010/main" val="35133041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037" grpId="0" animBg="1"/>
      <p:bldP spid="44038" grpId="0" animBg="1"/>
      <p:bldP spid="44039" grpId="0" animBg="1"/>
      <p:bldP spid="44040" grpId="0" animBg="1"/>
      <p:bldP spid="44041" grpId="0" animBg="1"/>
      <p:bldP spid="44042" grpId="0" animBg="1"/>
      <p:bldP spid="44043" grpId="0" animBg="1"/>
      <p:bldP spid="44044" grpId="0" animBg="1"/>
      <p:bldP spid="44045" grpId="0" animBg="1"/>
      <p:bldP spid="44046" grpId="0" animBg="1"/>
      <p:bldP spid="44047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9" name="object 39"/>
          <p:cNvSpPr>
            <a:spLocks noChangeArrowheads="1"/>
          </p:cNvSpPr>
          <p:nvPr/>
        </p:nvSpPr>
        <p:spPr bwMode="auto">
          <a:xfrm>
            <a:off x="6564313" y="112713"/>
            <a:ext cx="623887" cy="898525"/>
          </a:xfrm>
          <a:prstGeom prst="rect">
            <a:avLst/>
          </a:prstGeom>
          <a:blipFill dpi="0" rotWithShape="1">
            <a:blip r:embed="rId3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fr-FR">
              <a:latin typeface="Calibri" panose="020F0502020204030204" pitchFamily="34" charset="0"/>
            </a:endParaRPr>
          </a:p>
        </p:txBody>
      </p:sp>
      <p:sp>
        <p:nvSpPr>
          <p:cNvPr id="45060" name="object 41"/>
          <p:cNvSpPr>
            <a:spLocks noChangeArrowheads="1"/>
          </p:cNvSpPr>
          <p:nvPr/>
        </p:nvSpPr>
        <p:spPr bwMode="auto">
          <a:xfrm>
            <a:off x="8294688" y="600075"/>
            <a:ext cx="625475" cy="900113"/>
          </a:xfrm>
          <a:prstGeom prst="rect">
            <a:avLst/>
          </a:prstGeom>
          <a:blipFill dpi="0" rotWithShape="1">
            <a:blip r:embed="rId3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fr-FR">
              <a:latin typeface="Calibri" panose="020F0502020204030204" pitchFamily="34" charset="0"/>
            </a:endParaRPr>
          </a:p>
        </p:txBody>
      </p:sp>
      <p:sp>
        <p:nvSpPr>
          <p:cNvPr id="45063" name="object 11"/>
          <p:cNvSpPr>
            <a:spLocks noChangeArrowheads="1"/>
          </p:cNvSpPr>
          <p:nvPr/>
        </p:nvSpPr>
        <p:spPr bwMode="auto">
          <a:xfrm>
            <a:off x="4968875" y="1581150"/>
            <a:ext cx="623888" cy="900113"/>
          </a:xfrm>
          <a:prstGeom prst="rect">
            <a:avLst/>
          </a:prstGeom>
          <a:blipFill dpi="0" rotWithShape="1">
            <a:blip r:embed="rId3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fr-FR">
              <a:latin typeface="Calibri" panose="020F0502020204030204" pitchFamily="34" charset="0"/>
            </a:endParaRPr>
          </a:p>
        </p:txBody>
      </p:sp>
      <p:sp>
        <p:nvSpPr>
          <p:cNvPr id="45066" name="object 14"/>
          <p:cNvSpPr>
            <a:spLocks noChangeArrowheads="1"/>
          </p:cNvSpPr>
          <p:nvPr/>
        </p:nvSpPr>
        <p:spPr bwMode="auto">
          <a:xfrm>
            <a:off x="166688" y="2557463"/>
            <a:ext cx="623887" cy="898525"/>
          </a:xfrm>
          <a:prstGeom prst="rect">
            <a:avLst/>
          </a:prstGeom>
          <a:blipFill dpi="0" rotWithShape="1">
            <a:blip r:embed="rId3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fr-FR">
              <a:latin typeface="Calibri" panose="020F0502020204030204" pitchFamily="34" charset="0"/>
            </a:endParaRPr>
          </a:p>
        </p:txBody>
      </p:sp>
      <p:sp>
        <p:nvSpPr>
          <p:cNvPr id="45069" name="object 17"/>
          <p:cNvSpPr>
            <a:spLocks noChangeArrowheads="1"/>
          </p:cNvSpPr>
          <p:nvPr/>
        </p:nvSpPr>
        <p:spPr bwMode="auto">
          <a:xfrm>
            <a:off x="5695950" y="3044825"/>
            <a:ext cx="625475" cy="898525"/>
          </a:xfrm>
          <a:prstGeom prst="rect">
            <a:avLst/>
          </a:prstGeom>
          <a:blipFill dpi="0" rotWithShape="1">
            <a:blip r:embed="rId3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fr-FR">
              <a:latin typeface="Calibri" panose="020F0502020204030204" pitchFamily="34" charset="0"/>
            </a:endParaRPr>
          </a:p>
        </p:txBody>
      </p:sp>
      <p:sp>
        <p:nvSpPr>
          <p:cNvPr id="45075" name="object 23"/>
          <p:cNvSpPr>
            <a:spLocks noChangeArrowheads="1"/>
          </p:cNvSpPr>
          <p:nvPr/>
        </p:nvSpPr>
        <p:spPr bwMode="auto">
          <a:xfrm>
            <a:off x="6092825" y="3532188"/>
            <a:ext cx="625475" cy="900112"/>
          </a:xfrm>
          <a:prstGeom prst="rect">
            <a:avLst/>
          </a:prstGeom>
          <a:blipFill dpi="0" rotWithShape="1">
            <a:blip r:embed="rId3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fr-FR">
              <a:latin typeface="Calibri" panose="020F0502020204030204" pitchFamily="34" charset="0"/>
            </a:endParaRPr>
          </a:p>
        </p:txBody>
      </p:sp>
      <p:sp>
        <p:nvSpPr>
          <p:cNvPr id="45079" name="object 27"/>
          <p:cNvSpPr>
            <a:spLocks noChangeArrowheads="1"/>
          </p:cNvSpPr>
          <p:nvPr/>
        </p:nvSpPr>
        <p:spPr bwMode="auto">
          <a:xfrm>
            <a:off x="5014913" y="4019550"/>
            <a:ext cx="620712" cy="900113"/>
          </a:xfrm>
          <a:prstGeom prst="rect">
            <a:avLst/>
          </a:prstGeom>
          <a:blipFill dpi="0" rotWithShape="1">
            <a:blip r:embed="rId4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fr-FR">
              <a:latin typeface="Calibri" panose="020F0502020204030204" pitchFamily="34" charset="0"/>
            </a:endParaRPr>
          </a:p>
        </p:txBody>
      </p:sp>
      <p:sp>
        <p:nvSpPr>
          <p:cNvPr id="45080" name="object 28"/>
          <p:cNvSpPr>
            <a:spLocks noChangeArrowheads="1"/>
          </p:cNvSpPr>
          <p:nvPr/>
        </p:nvSpPr>
        <p:spPr bwMode="auto">
          <a:xfrm>
            <a:off x="5102225" y="4019550"/>
            <a:ext cx="914400" cy="900113"/>
          </a:xfrm>
          <a:prstGeom prst="rect">
            <a:avLst/>
          </a:prstGeom>
          <a:blipFill dpi="0" rotWithShape="1">
            <a:blip r:embed="rId5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fr-FR">
              <a:latin typeface="Calibri" panose="020F0502020204030204" pitchFamily="34" charset="0"/>
            </a:endParaRPr>
          </a:p>
        </p:txBody>
      </p:sp>
      <p:sp>
        <p:nvSpPr>
          <p:cNvPr id="45082" name="object 30"/>
          <p:cNvSpPr>
            <a:spLocks noChangeArrowheads="1"/>
          </p:cNvSpPr>
          <p:nvPr/>
        </p:nvSpPr>
        <p:spPr bwMode="auto">
          <a:xfrm>
            <a:off x="166688" y="4508500"/>
            <a:ext cx="623887" cy="898525"/>
          </a:xfrm>
          <a:prstGeom prst="rect">
            <a:avLst/>
          </a:prstGeom>
          <a:blipFill dpi="0" rotWithShape="1">
            <a:blip r:embed="rId3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fr-FR">
              <a:latin typeface="Calibri" panose="020F0502020204030204" pitchFamily="34" charset="0"/>
            </a:endParaRPr>
          </a:p>
        </p:txBody>
      </p:sp>
      <p:sp>
        <p:nvSpPr>
          <p:cNvPr id="45085" name="object 33"/>
          <p:cNvSpPr>
            <a:spLocks noChangeArrowheads="1"/>
          </p:cNvSpPr>
          <p:nvPr/>
        </p:nvSpPr>
        <p:spPr bwMode="auto">
          <a:xfrm>
            <a:off x="5567363" y="4995863"/>
            <a:ext cx="623887" cy="898525"/>
          </a:xfrm>
          <a:prstGeom prst="rect">
            <a:avLst/>
          </a:prstGeom>
          <a:blipFill dpi="0" rotWithShape="1">
            <a:blip r:embed="rId3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fr-FR">
              <a:latin typeface="Calibri" panose="020F0502020204030204" pitchFamily="34" charset="0"/>
            </a:endParaRPr>
          </a:p>
        </p:txBody>
      </p:sp>
      <p:sp>
        <p:nvSpPr>
          <p:cNvPr id="45087" name="object 35"/>
          <p:cNvSpPr>
            <a:spLocks noChangeArrowheads="1"/>
          </p:cNvSpPr>
          <p:nvPr/>
        </p:nvSpPr>
        <p:spPr bwMode="auto">
          <a:xfrm>
            <a:off x="8331200" y="5483225"/>
            <a:ext cx="625475" cy="898525"/>
          </a:xfrm>
          <a:prstGeom prst="rect">
            <a:avLst/>
          </a:prstGeom>
          <a:blipFill dpi="0" rotWithShape="1">
            <a:blip r:embed="rId3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fr-FR">
              <a:latin typeface="Calibri" panose="020F0502020204030204" pitchFamily="34" charset="0"/>
            </a:endParaRPr>
          </a:p>
        </p:txBody>
      </p:sp>
      <p:sp>
        <p:nvSpPr>
          <p:cNvPr id="45089" name="object 37"/>
          <p:cNvSpPr>
            <a:spLocks noChangeArrowheads="1"/>
          </p:cNvSpPr>
          <p:nvPr/>
        </p:nvSpPr>
        <p:spPr bwMode="auto">
          <a:xfrm>
            <a:off x="7970838" y="5970588"/>
            <a:ext cx="623887" cy="887412"/>
          </a:xfrm>
          <a:prstGeom prst="rect">
            <a:avLst/>
          </a:prstGeom>
          <a:blipFill dpi="0" rotWithShape="1">
            <a:blip r:embed="rId6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fr-FR">
              <a:latin typeface="Calibri" panose="020F0502020204030204" pitchFamily="34" charset="0"/>
            </a:endParaRPr>
          </a:p>
        </p:txBody>
      </p:sp>
      <p:sp>
        <p:nvSpPr>
          <p:cNvPr id="45090" name="object 7"/>
          <p:cNvSpPr txBox="1">
            <a:spLocks noChangeArrowheads="1"/>
          </p:cNvSpPr>
          <p:nvPr/>
        </p:nvSpPr>
        <p:spPr bwMode="auto">
          <a:xfrm>
            <a:off x="301625" y="408894"/>
            <a:ext cx="8655050" cy="919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marL="127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lnSpc>
                <a:spcPts val="3363"/>
              </a:lnSpc>
              <a:spcBef>
                <a:spcPts val="163"/>
              </a:spcBef>
            </a:pPr>
            <a:r>
              <a:rPr lang="fr-FR" sz="4800" cap="all" dirty="0">
                <a:ln w="3175" cmpd="sng">
                  <a:noFill/>
                </a:ln>
                <a:solidFill>
                  <a:schemeClr val="tx2">
                    <a:lumMod val="20000"/>
                    <a:lumOff val="80000"/>
                  </a:schemeClr>
                </a:solidFill>
                <a:latin typeface="Bauhaus 93" panose="04030905020B02020C02" pitchFamily="82" charset="0"/>
              </a:rPr>
              <a:t>Agriculture / Agroalimentaire</a:t>
            </a:r>
          </a:p>
          <a:p>
            <a:pPr marL="469900" indent="-457200" eaLnBrk="1" hangingPunct="1">
              <a:lnSpc>
                <a:spcPts val="3838"/>
              </a:lnSpc>
              <a:spcBef>
                <a:spcPts val="25"/>
              </a:spcBef>
              <a:buFont typeface="Wingdings" panose="05000000000000000000" pitchFamily="2" charset="2"/>
              <a:buChar char="Ø"/>
            </a:pPr>
            <a:r>
              <a:rPr lang="fr-FR" sz="3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Nourrir les Hommes, </a:t>
            </a:r>
          </a:p>
          <a:p>
            <a:pPr marL="469900" indent="-457200" eaLnBrk="1" hangingPunct="1">
              <a:lnSpc>
                <a:spcPts val="3838"/>
              </a:lnSpc>
              <a:spcBef>
                <a:spcPts val="25"/>
              </a:spcBef>
              <a:buFont typeface="Wingdings" panose="05000000000000000000" pitchFamily="2" charset="2"/>
              <a:buChar char="Ø"/>
            </a:pPr>
            <a:r>
              <a:rPr lang="fr-FR" sz="3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S’occuper des animaux</a:t>
            </a:r>
          </a:p>
        </p:txBody>
      </p:sp>
      <p:sp>
        <p:nvSpPr>
          <p:cNvPr id="45093" name="object 4"/>
          <p:cNvSpPr txBox="1">
            <a:spLocks noChangeArrowheads="1"/>
          </p:cNvSpPr>
          <p:nvPr/>
        </p:nvSpPr>
        <p:spPr bwMode="auto">
          <a:xfrm>
            <a:off x="252976" y="2509140"/>
            <a:ext cx="8655050" cy="1408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marL="127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lnSpc>
                <a:spcPts val="3363"/>
              </a:lnSpc>
              <a:spcBef>
                <a:spcPts val="163"/>
              </a:spcBef>
            </a:pPr>
            <a:r>
              <a:rPr lang="fr-FR" sz="4800" cap="all" dirty="0" err="1">
                <a:ln w="3175" cmpd="sng">
                  <a:noFill/>
                </a:ln>
                <a:solidFill>
                  <a:schemeClr val="tx2">
                    <a:lumMod val="20000"/>
                    <a:lumOff val="80000"/>
                  </a:schemeClr>
                </a:solidFill>
                <a:latin typeface="Bauhaus 93" panose="04030905020B02020C02" pitchFamily="82" charset="0"/>
              </a:rPr>
              <a:t>Agroressources</a:t>
            </a:r>
            <a:r>
              <a:rPr lang="fr-FR" sz="4800" cap="all" dirty="0">
                <a:ln w="3175" cmpd="sng">
                  <a:noFill/>
                </a:ln>
                <a:solidFill>
                  <a:schemeClr val="tx2">
                    <a:lumMod val="20000"/>
                    <a:lumOff val="80000"/>
                  </a:schemeClr>
                </a:solidFill>
                <a:latin typeface="Bauhaus 93" panose="04030905020B02020C02" pitchFamily="82" charset="0"/>
              </a:rPr>
              <a:t> / Environnements</a:t>
            </a:r>
          </a:p>
          <a:p>
            <a:pPr eaLnBrk="1" hangingPunct="1">
              <a:lnSpc>
                <a:spcPts val="3838"/>
              </a:lnSpc>
              <a:spcBef>
                <a:spcPts val="25"/>
              </a:spcBef>
            </a:pPr>
            <a:r>
              <a:rPr lang="fr-FR" sz="3200" b="1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BIOcarburants</a:t>
            </a:r>
            <a:r>
              <a:rPr lang="fr-FR" sz="3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fr-FR" sz="3200" b="1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BIOcombustibles</a:t>
            </a:r>
            <a:r>
              <a:rPr lang="fr-FR" sz="3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…</a:t>
            </a:r>
          </a:p>
          <a:p>
            <a:pPr eaLnBrk="1" hangingPunct="1">
              <a:lnSpc>
                <a:spcPts val="3838"/>
              </a:lnSpc>
            </a:pPr>
            <a:r>
              <a:rPr lang="fr-FR" sz="3200" b="1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BIOmolécules</a:t>
            </a:r>
            <a:r>
              <a:rPr lang="fr-FR" sz="3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fr-FR" sz="3200" b="1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BIOmatériaux</a:t>
            </a:r>
            <a:r>
              <a:rPr lang="fr-FR" sz="3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…</a:t>
            </a:r>
          </a:p>
        </p:txBody>
      </p:sp>
      <p:sp>
        <p:nvSpPr>
          <p:cNvPr id="45094" name="object 3"/>
          <p:cNvSpPr txBox="1">
            <a:spLocks noChangeArrowheads="1"/>
          </p:cNvSpPr>
          <p:nvPr/>
        </p:nvSpPr>
        <p:spPr bwMode="auto">
          <a:xfrm>
            <a:off x="206125" y="4561545"/>
            <a:ext cx="8771187" cy="1408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marL="127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lnSpc>
                <a:spcPts val="3363"/>
              </a:lnSpc>
              <a:spcBef>
                <a:spcPts val="163"/>
              </a:spcBef>
            </a:pPr>
            <a:r>
              <a:rPr lang="fr-FR" sz="4800" cap="all" dirty="0" err="1">
                <a:ln w="3175" cmpd="sng">
                  <a:noFill/>
                </a:ln>
                <a:solidFill>
                  <a:schemeClr val="tx2">
                    <a:lumMod val="20000"/>
                    <a:lumOff val="80000"/>
                  </a:schemeClr>
                </a:solidFill>
                <a:latin typeface="Bauhaus 93" panose="04030905020B02020C02" pitchFamily="82" charset="0"/>
              </a:rPr>
              <a:t>Géoressources</a:t>
            </a:r>
            <a:r>
              <a:rPr lang="fr-FR" sz="4800" cap="all" dirty="0">
                <a:ln w="3175" cmpd="sng">
                  <a:noFill/>
                </a:ln>
                <a:solidFill>
                  <a:schemeClr val="tx2">
                    <a:lumMod val="20000"/>
                    <a:lumOff val="80000"/>
                  </a:schemeClr>
                </a:solidFill>
                <a:latin typeface="Bauhaus 93" panose="04030905020B02020C02" pitchFamily="82" charset="0"/>
              </a:rPr>
              <a:t> / </a:t>
            </a:r>
          </a:p>
          <a:p>
            <a:pPr algn="ctr" eaLnBrk="1" hangingPunct="1">
              <a:lnSpc>
                <a:spcPts val="3363"/>
              </a:lnSpc>
              <a:spcBef>
                <a:spcPts val="163"/>
              </a:spcBef>
            </a:pPr>
            <a:r>
              <a:rPr lang="fr-FR" sz="4800" cap="all" dirty="0">
                <a:ln w="3175" cmpd="sng">
                  <a:noFill/>
                </a:ln>
                <a:solidFill>
                  <a:schemeClr val="tx2">
                    <a:lumMod val="20000"/>
                    <a:lumOff val="80000"/>
                  </a:schemeClr>
                </a:solidFill>
                <a:latin typeface="Bauhaus 93" panose="04030905020B02020C02" pitchFamily="82" charset="0"/>
              </a:rPr>
              <a:t>Milieux naturels</a:t>
            </a:r>
          </a:p>
          <a:p>
            <a:pPr eaLnBrk="1" hangingPunct="1">
              <a:lnSpc>
                <a:spcPts val="3850"/>
              </a:lnSpc>
              <a:spcBef>
                <a:spcPts val="25"/>
              </a:spcBef>
            </a:pPr>
            <a:r>
              <a:rPr lang="fr-FR" sz="3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Minéraux, Matériaux, Géotechnique, Urbanisme</a:t>
            </a:r>
          </a:p>
          <a:p>
            <a:pPr eaLnBrk="1" hangingPunct="1">
              <a:lnSpc>
                <a:spcPts val="3838"/>
              </a:lnSpc>
            </a:pPr>
            <a:r>
              <a:rPr lang="fr-FR" sz="3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Eau et Sols, Energies fossiles, Risques naturels</a:t>
            </a:r>
          </a:p>
        </p:txBody>
      </p:sp>
    </p:spTree>
    <p:extLst>
      <p:ext uri="{BB962C8B-B14F-4D97-AF65-F5344CB8AC3E}">
        <p14:creationId xmlns:p14="http://schemas.microsoft.com/office/powerpoint/2010/main" val="390875840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090" grpId="0"/>
      <p:bldP spid="45093" grpId="0"/>
      <p:bldP spid="4509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504825" y="1030287"/>
            <a:ext cx="8134350" cy="722313"/>
          </a:xfrm>
        </p:spPr>
        <p:txBody>
          <a:bodyPr rtlCol="0"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fr-FR" sz="4800" dirty="0">
                <a:solidFill>
                  <a:schemeClr val="tx2">
                    <a:lumMod val="20000"/>
                    <a:lumOff val="80000"/>
                  </a:schemeClr>
                </a:solidFill>
                <a:latin typeface="Bauhaus 93" panose="04030905020B02020C02" pitchFamily="82" charset="0"/>
                <a:ea typeface="+mn-ea"/>
                <a:cs typeface="+mn-cs"/>
              </a:rPr>
              <a:t>Matériel obligatoire à chaque séance :</a:t>
            </a:r>
          </a:p>
        </p:txBody>
      </p:sp>
      <p:sp>
        <p:nvSpPr>
          <p:cNvPr id="3075" name="Rectangle 2"/>
          <p:cNvSpPr>
            <a:spLocks noChangeArrowheads="1"/>
          </p:cNvSpPr>
          <p:nvPr/>
        </p:nvSpPr>
        <p:spPr bwMode="auto">
          <a:xfrm>
            <a:off x="228600" y="1981200"/>
            <a:ext cx="8686800" cy="40318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buFont typeface="Wingdings" panose="05000000000000000000" pitchFamily="2" charset="2"/>
              <a:buChar char="Ø"/>
            </a:pPr>
            <a:r>
              <a:rPr lang="fr-FR" sz="3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Porte-vue ou classeur ou trieur, </a:t>
            </a:r>
          </a:p>
          <a:p>
            <a:pPr eaLnBrk="1" hangingPunct="1">
              <a:buFont typeface="Wingdings" panose="05000000000000000000" pitchFamily="2" charset="2"/>
              <a:buChar char="Ø"/>
            </a:pPr>
            <a:r>
              <a:rPr lang="fr-FR" sz="3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Copies doubles à grands carreaux !,</a:t>
            </a:r>
          </a:p>
          <a:p>
            <a:pPr eaLnBrk="1" hangingPunct="1">
              <a:buFont typeface="Wingdings" panose="05000000000000000000" pitchFamily="2" charset="2"/>
              <a:buChar char="Ø"/>
            </a:pPr>
            <a:r>
              <a:rPr lang="fr-FR" sz="3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Codes réseau pour se connecter aux ordinateurs du lycée,</a:t>
            </a:r>
          </a:p>
          <a:p>
            <a:pPr eaLnBrk="1" hangingPunct="1">
              <a:buFont typeface="Wingdings" panose="05000000000000000000" pitchFamily="2" charset="2"/>
              <a:buChar char="Ø"/>
            </a:pPr>
            <a:r>
              <a:rPr lang="fr-FR" sz="3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Clé USB,</a:t>
            </a:r>
          </a:p>
          <a:p>
            <a:pPr eaLnBrk="1" hangingPunct="1">
              <a:buFont typeface="Wingdings" panose="05000000000000000000" pitchFamily="2" charset="2"/>
              <a:buChar char="Ø"/>
            </a:pPr>
            <a:r>
              <a:rPr lang="fr-FR" sz="3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Colle,</a:t>
            </a:r>
          </a:p>
          <a:p>
            <a:pPr eaLnBrk="1" hangingPunct="1">
              <a:buFont typeface="Wingdings" panose="05000000000000000000" pitchFamily="2" charset="2"/>
              <a:buChar char="Ø"/>
            </a:pPr>
            <a:r>
              <a:rPr lang="fr-FR" sz="3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Crayons de couleur, surligneurs</a:t>
            </a:r>
          </a:p>
          <a:p>
            <a:pPr eaLnBrk="1" hangingPunct="1">
              <a:buFont typeface="Wingdings" panose="05000000000000000000" pitchFamily="2" charset="2"/>
              <a:buChar char="Ø"/>
            </a:pPr>
            <a:r>
              <a:rPr lang="fr-FR" sz="3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Marqueur à pointe fine.</a:t>
            </a:r>
          </a:p>
        </p:txBody>
      </p:sp>
    </p:spTree>
    <p:extLst>
      <p:ext uri="{BB962C8B-B14F-4D97-AF65-F5344CB8AC3E}">
        <p14:creationId xmlns:p14="http://schemas.microsoft.com/office/powerpoint/2010/main" val="12540964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 txBox="1">
            <a:spLocks/>
          </p:cNvSpPr>
          <p:nvPr/>
        </p:nvSpPr>
        <p:spPr>
          <a:xfrm>
            <a:off x="469900" y="762000"/>
            <a:ext cx="8134350" cy="723900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fr-FR" sz="4800" cap="all" dirty="0">
                <a:ln w="3175" cmpd="sng">
                  <a:noFill/>
                </a:ln>
                <a:solidFill>
                  <a:schemeClr val="tx2">
                    <a:lumMod val="20000"/>
                    <a:lumOff val="80000"/>
                  </a:schemeClr>
                </a:solidFill>
                <a:latin typeface="Bauhaus 93" panose="04030905020B02020C02" pitchFamily="82" charset="0"/>
              </a:rPr>
              <a:t>Matériel pouvant être nécessaire :</a:t>
            </a:r>
          </a:p>
        </p:txBody>
      </p:sp>
      <p:sp>
        <p:nvSpPr>
          <p:cNvPr id="3077" name="Rectangle 6"/>
          <p:cNvSpPr>
            <a:spLocks noChangeArrowheads="1"/>
          </p:cNvSpPr>
          <p:nvPr/>
        </p:nvSpPr>
        <p:spPr bwMode="auto">
          <a:xfrm>
            <a:off x="539750" y="2133600"/>
            <a:ext cx="8064500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buFont typeface="Wingdings" panose="05000000000000000000" pitchFamily="2" charset="2"/>
              <a:buChar char="Ø"/>
            </a:pPr>
            <a:r>
              <a:rPr lang="fr-FR" sz="3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 blouse conformément au règlement intérieur (VI-3-a-1).</a:t>
            </a:r>
          </a:p>
        </p:txBody>
      </p:sp>
    </p:spTree>
    <p:extLst>
      <p:ext uri="{BB962C8B-B14F-4D97-AF65-F5344CB8AC3E}">
        <p14:creationId xmlns:p14="http://schemas.microsoft.com/office/powerpoint/2010/main" val="184181915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8373AB0-6CE2-8865-798B-A84DD4C906E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6">
            <a:extLst>
              <a:ext uri="{FF2B5EF4-FFF2-40B4-BE49-F238E27FC236}">
                <a16:creationId xmlns:a16="http://schemas.microsoft.com/office/drawing/2014/main" id="{171AD3F6-2105-4E6B-3D58-D32DDB7A9EAB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/>
        </p:nvSpPr>
        <p:spPr>
          <a:xfrm>
            <a:off x="3175" y="5657850"/>
            <a:ext cx="9140825" cy="3429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4" name="Rectangle 8">
            <a:extLst>
              <a:ext uri="{FF2B5EF4-FFF2-40B4-BE49-F238E27FC236}">
                <a16:creationId xmlns:a16="http://schemas.microsoft.com/office/drawing/2014/main" id="{DE809461-77E8-B145-6BEC-272712BD87E4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/>
        </p:nvSpPr>
        <p:spPr>
          <a:xfrm>
            <a:off x="0" y="5608638"/>
            <a:ext cx="9142413" cy="47625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25" name="Straight Connector 10">
            <a:extLst>
              <a:ext uri="{FF2B5EF4-FFF2-40B4-BE49-F238E27FC236}">
                <a16:creationId xmlns:a16="http://schemas.microsoft.com/office/drawing/2014/main" id="{894DBC62-8E02-7FF1-5656-BB7B62AE6BB4}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/>
        </p:nvCxnSpPr>
        <p:spPr>
          <a:xfrm>
            <a:off x="906463" y="4114800"/>
            <a:ext cx="7405687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 useBgFill="1">
        <p:nvSpPr>
          <p:cNvPr id="26" name="Rectangle 12">
            <a:extLst>
              <a:ext uri="{FF2B5EF4-FFF2-40B4-BE49-F238E27FC236}">
                <a16:creationId xmlns:a16="http://schemas.microsoft.com/office/drawing/2014/main" id="{E199B2E1-6594-68F1-4C08-C57D40441DA4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/>
        </p:nvSpPr>
        <p:spPr>
          <a:xfrm>
            <a:off x="1588" y="857250"/>
            <a:ext cx="9144000" cy="51435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1299D2C8-09CD-1ED1-73F3-B322979BFC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691355"/>
            <a:ext cx="7543800" cy="1020763"/>
          </a:xfrm>
        </p:spPr>
        <p:txBody>
          <a:bodyPr lIns="68580" tIns="34290" rIns="68580" bIns="34290" anchor="b"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sz="6000" dirty="0">
                <a:solidFill>
                  <a:srgbClr val="002060"/>
                </a:solidFill>
                <a:latin typeface="Bauhaus 93" panose="04030905020B02020C02" pitchFamily="82" charset="0"/>
                <a:ea typeface="+mn-ea"/>
                <a:cs typeface="+mn-cs"/>
              </a:rPr>
              <a:t>Travail à faire</a:t>
            </a:r>
          </a:p>
        </p:txBody>
      </p:sp>
    </p:spTree>
    <p:extLst>
      <p:ext uri="{BB962C8B-B14F-4D97-AF65-F5344CB8AC3E}">
        <p14:creationId xmlns:p14="http://schemas.microsoft.com/office/powerpoint/2010/main" val="9023864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2"/>
          <p:cNvSpPr>
            <a:spLocks noChangeArrowheads="1"/>
          </p:cNvSpPr>
          <p:nvPr/>
        </p:nvSpPr>
        <p:spPr bwMode="auto">
          <a:xfrm>
            <a:off x="135073" y="1066800"/>
            <a:ext cx="8873853" cy="550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buFont typeface="Wingdings" panose="05000000000000000000" pitchFamily="2" charset="2"/>
              <a:buChar char="Ø"/>
            </a:pPr>
            <a:r>
              <a:rPr lang="fr-FR" sz="3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Vérifier le travail à faire sur le cahier de texte de Pronote.</a:t>
            </a:r>
          </a:p>
          <a:p>
            <a:pPr eaLnBrk="1" hangingPunct="1">
              <a:buFont typeface="Wingdings" panose="05000000000000000000" pitchFamily="2" charset="2"/>
              <a:buChar char="Ø"/>
            </a:pPr>
            <a:r>
              <a:rPr lang="fr-FR" sz="3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Récupérer les polycopiés d’activité si besoin avec l’ENT.</a:t>
            </a:r>
          </a:p>
          <a:p>
            <a:pPr eaLnBrk="1" hangingPunct="1">
              <a:buFont typeface="Wingdings" panose="05000000000000000000" pitchFamily="2" charset="2"/>
              <a:buChar char="Ø"/>
            </a:pPr>
            <a:r>
              <a:rPr lang="fr-FR" sz="3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Compléter les corrections d’activités si besoin via l’ENT.</a:t>
            </a:r>
          </a:p>
          <a:p>
            <a:pPr eaLnBrk="1" hangingPunct="1">
              <a:buFont typeface="Wingdings" panose="05000000000000000000" pitchFamily="2" charset="2"/>
              <a:buChar char="Ø"/>
            </a:pPr>
            <a:r>
              <a:rPr lang="fr-FR" sz="3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Ne pas attendre la veille d’une évaluation pour commencer à apprendre le cours.</a:t>
            </a:r>
          </a:p>
          <a:p>
            <a:pPr eaLnBrk="1" hangingPunct="1">
              <a:buFont typeface="Wingdings" panose="05000000000000000000" pitchFamily="2" charset="2"/>
              <a:buChar char="Ø"/>
            </a:pPr>
            <a:r>
              <a:rPr lang="fr-FR" sz="3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Revoir obligatoirement les TP qui apportent les connaissances et des compétences.</a:t>
            </a:r>
          </a:p>
          <a:p>
            <a:pPr eaLnBrk="1" hangingPunct="1">
              <a:buFont typeface="Wingdings" panose="05000000000000000000" pitchFamily="2" charset="2"/>
              <a:buChar char="Ø"/>
            </a:pPr>
            <a:endParaRPr lang="fr-FR" sz="32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168C65E2-80FA-BA88-A793-EF0252C7B85D}"/>
              </a:ext>
            </a:extLst>
          </p:cNvPr>
          <p:cNvSpPr txBox="1">
            <a:spLocks/>
          </p:cNvSpPr>
          <p:nvPr/>
        </p:nvSpPr>
        <p:spPr>
          <a:xfrm>
            <a:off x="88706" y="76200"/>
            <a:ext cx="8670925" cy="846221"/>
          </a:xfrm>
          <a:prstGeom prst="rect">
            <a:avLst/>
          </a:prstGeom>
          <a:effectLst/>
        </p:spPr>
        <p:txBody>
          <a:bodyPr vert="horz" lIns="68580" tIns="34290" rIns="68580" bIns="34290" rtlCol="0" anchor="b">
            <a:noAutofit/>
          </a:bodyPr>
          <a:lstStyle>
            <a:lvl1pPr algn="l" defTabSz="457200" rtl="0" fontAlgn="base">
              <a:spcBef>
                <a:spcPct val="0"/>
              </a:spcBef>
              <a:spcAft>
                <a:spcPct val="0"/>
              </a:spcAft>
              <a:defRPr sz="44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algn="l" defTabSz="457200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algn="l" defTabSz="457200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algn="l" defTabSz="457200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algn="l" defTabSz="457200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 eaLnBrk="1" fontAlgn="auto" hangingPunct="1">
              <a:spcAft>
                <a:spcPts val="0"/>
              </a:spcAft>
              <a:defRPr/>
            </a:pPr>
            <a:r>
              <a:rPr lang="fr-FR" sz="4800" dirty="0">
                <a:solidFill>
                  <a:schemeClr val="tx2">
                    <a:lumMod val="20000"/>
                    <a:lumOff val="80000"/>
                  </a:schemeClr>
                </a:solidFill>
                <a:latin typeface="Bauhaus 93" panose="04030905020B02020C02" pitchFamily="82" charset="0"/>
                <a:ea typeface="+mn-ea"/>
                <a:cs typeface="+mn-cs"/>
              </a:rPr>
              <a:t>travail à la maison</a:t>
            </a:r>
          </a:p>
        </p:txBody>
      </p:sp>
    </p:spTree>
    <p:extLst>
      <p:ext uri="{BB962C8B-B14F-4D97-AF65-F5344CB8AC3E}">
        <p14:creationId xmlns:p14="http://schemas.microsoft.com/office/powerpoint/2010/main" val="10585440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4F73837-7158-404F-F445-902581ACD07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2">
            <a:extLst>
              <a:ext uri="{FF2B5EF4-FFF2-40B4-BE49-F238E27FC236}">
                <a16:creationId xmlns:a16="http://schemas.microsoft.com/office/drawing/2014/main" id="{91B4945F-B8C8-6596-88C8-6C5B13CEF22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4462" y="1166842"/>
            <a:ext cx="8770938" cy="550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buFont typeface="Wingdings" panose="05000000000000000000" pitchFamily="2" charset="2"/>
              <a:buChar char="Ø"/>
            </a:pPr>
            <a:r>
              <a:rPr lang="fr-FR" sz="3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Les évaluations seront signalées au minimum une semaine à l’avance. Attention trois semaines peuvent avoir lieu avant l’évaluation, un apprentissage régulier est important.</a:t>
            </a:r>
          </a:p>
          <a:p>
            <a:pPr eaLnBrk="1" hangingPunct="1">
              <a:buFont typeface="Wingdings" panose="05000000000000000000" pitchFamily="2" charset="2"/>
              <a:buChar char="Ø"/>
            </a:pPr>
            <a:r>
              <a:rPr lang="fr-FR" sz="3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Les évaluations porteront sur les connaissances pures, des documents, des TP.</a:t>
            </a:r>
          </a:p>
          <a:p>
            <a:pPr eaLnBrk="1" hangingPunct="1">
              <a:buFont typeface="Wingdings" panose="05000000000000000000" pitchFamily="2" charset="2"/>
              <a:buChar char="Ø"/>
            </a:pPr>
            <a:r>
              <a:rPr lang="fr-FR" sz="3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En cas d’absence à une évaluation, elle sera obligatoirement rattrapée :</a:t>
            </a:r>
          </a:p>
          <a:p>
            <a:pPr marL="571500" indent="-571500" eaLnBrk="1" hangingPunct="1">
              <a:buFont typeface="Wingdings" panose="05000000000000000000" pitchFamily="2" charset="2"/>
              <a:buChar char="v"/>
            </a:pPr>
            <a:r>
              <a:rPr lang="fr-FR" sz="3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en classe lors du cours suivant. </a:t>
            </a:r>
          </a:p>
          <a:p>
            <a:pPr marL="571500" indent="-571500" eaLnBrk="1" hangingPunct="1">
              <a:buFont typeface="Wingdings" panose="05000000000000000000" pitchFamily="2" charset="2"/>
              <a:buChar char="v"/>
            </a:pPr>
            <a:r>
              <a:rPr lang="fr-FR" sz="3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lors d’une heure de trou en ma présence ou en permanence…  </a:t>
            </a: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BA004896-F35E-89FC-C4B8-3E9D51BDFB43}"/>
              </a:ext>
            </a:extLst>
          </p:cNvPr>
          <p:cNvSpPr txBox="1">
            <a:spLocks/>
          </p:cNvSpPr>
          <p:nvPr/>
        </p:nvSpPr>
        <p:spPr>
          <a:xfrm>
            <a:off x="0" y="304800"/>
            <a:ext cx="8670925" cy="770021"/>
          </a:xfrm>
          <a:prstGeom prst="rect">
            <a:avLst/>
          </a:prstGeom>
          <a:effectLst/>
        </p:spPr>
        <p:txBody>
          <a:bodyPr vert="horz" lIns="68580" tIns="34290" rIns="68580" bIns="34290" rtlCol="0" anchor="b">
            <a:noAutofit/>
          </a:bodyPr>
          <a:lstStyle>
            <a:lvl1pPr algn="l" defTabSz="457200" rtl="0" fontAlgn="base">
              <a:spcBef>
                <a:spcPct val="0"/>
              </a:spcBef>
              <a:spcAft>
                <a:spcPct val="0"/>
              </a:spcAft>
              <a:defRPr sz="44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algn="l" defTabSz="457200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algn="l" defTabSz="457200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algn="l" defTabSz="457200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algn="l" defTabSz="457200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 eaLnBrk="1" fontAlgn="auto" hangingPunct="1">
              <a:spcAft>
                <a:spcPts val="0"/>
              </a:spcAft>
              <a:defRPr/>
            </a:pPr>
            <a:r>
              <a:rPr lang="fr-FR" sz="4800" dirty="0">
                <a:solidFill>
                  <a:schemeClr val="tx2">
                    <a:lumMod val="20000"/>
                    <a:lumOff val="80000"/>
                  </a:schemeClr>
                </a:solidFill>
                <a:latin typeface="Bauhaus 93" panose="04030905020B02020C02" pitchFamily="82" charset="0"/>
                <a:ea typeface="+mn-ea"/>
                <a:cs typeface="+mn-cs"/>
              </a:rPr>
              <a:t>évaluations</a:t>
            </a:r>
          </a:p>
        </p:txBody>
      </p:sp>
    </p:spTree>
    <p:extLst>
      <p:ext uri="{BB962C8B-B14F-4D97-AF65-F5344CB8AC3E}">
        <p14:creationId xmlns:p14="http://schemas.microsoft.com/office/powerpoint/2010/main" val="17716807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1"/>
          <p:cNvSpPr>
            <a:spLocks noChangeArrowheads="1"/>
          </p:cNvSpPr>
          <p:nvPr/>
        </p:nvSpPr>
        <p:spPr bwMode="auto">
          <a:xfrm>
            <a:off x="266700" y="2397948"/>
            <a:ext cx="8610600" cy="20621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457200" indent="-457200" eaLnBrk="1" hangingPunct="1">
              <a:buFont typeface="Wingdings" panose="05000000000000000000" pitchFamily="2" charset="2"/>
              <a:buChar char="Ø"/>
            </a:pPr>
            <a:r>
              <a:rPr lang="fr-FR" sz="3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Dispenser une formation scientifique solide.</a:t>
            </a:r>
          </a:p>
          <a:p>
            <a:pPr marL="457200" indent="-457200" eaLnBrk="1" hangingPunct="1">
              <a:buFont typeface="Wingdings" panose="05000000000000000000" pitchFamily="2" charset="2"/>
              <a:buChar char="Ø"/>
            </a:pPr>
            <a:r>
              <a:rPr lang="fr-FR" sz="3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Poursuivre la formation civique.</a:t>
            </a:r>
          </a:p>
          <a:p>
            <a:pPr marL="457200" indent="-457200" eaLnBrk="1" hangingPunct="1">
              <a:buFont typeface="Wingdings" panose="05000000000000000000" pitchFamily="2" charset="2"/>
              <a:buChar char="Ø"/>
            </a:pPr>
            <a:r>
              <a:rPr lang="fr-FR" sz="3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Éduquer en matière d’environnement, de santé, de sécurité.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C1174A2C-37F5-0FC6-30AB-C0C7FD07EDF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8468" y="228600"/>
            <a:ext cx="8698832" cy="1938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fr-FR" sz="6000" cap="all" dirty="0">
                <a:ln w="3175" cmpd="sng">
                  <a:noFill/>
                </a:ln>
                <a:solidFill>
                  <a:srgbClr val="002060"/>
                </a:solidFill>
                <a:latin typeface="Bauhaus 93" panose="04030905020B02020C02" pitchFamily="82" charset="0"/>
              </a:rPr>
              <a:t>Trois objectifs des SVT au lycée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1"/>
          <p:cNvSpPr>
            <a:spLocks noChangeArrowheads="1"/>
          </p:cNvSpPr>
          <p:nvPr/>
        </p:nvSpPr>
        <p:spPr bwMode="auto">
          <a:xfrm>
            <a:off x="228600" y="1981200"/>
            <a:ext cx="8763000" cy="35394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571500" indent="-5715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457200" indent="-457200" eaLnBrk="1" hangingPunct="1">
              <a:buFont typeface="Wingdings" panose="05000000000000000000" pitchFamily="2" charset="2"/>
              <a:buChar char="Ø"/>
            </a:pPr>
            <a:r>
              <a:rPr lang="fr-FR" sz="3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Pratiquer des démarches scientifiques</a:t>
            </a:r>
          </a:p>
          <a:p>
            <a:pPr marL="457200" indent="-457200" eaLnBrk="1" hangingPunct="1">
              <a:buFont typeface="Wingdings" panose="05000000000000000000" pitchFamily="2" charset="2"/>
              <a:buChar char="Ø"/>
            </a:pPr>
            <a:r>
              <a:rPr lang="fr-FR" sz="3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Concevoir, créer, réaliser </a:t>
            </a:r>
          </a:p>
          <a:p>
            <a:pPr marL="457200" indent="-457200" eaLnBrk="1" hangingPunct="1">
              <a:buFont typeface="Wingdings" panose="05000000000000000000" pitchFamily="2" charset="2"/>
              <a:buChar char="Ø"/>
            </a:pPr>
            <a:r>
              <a:rPr lang="fr-FR" sz="3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Utiliser des outils et mobiliser des méthodes pour apprendre</a:t>
            </a:r>
          </a:p>
          <a:p>
            <a:pPr marL="457200" indent="-457200" eaLnBrk="1" hangingPunct="1">
              <a:buFont typeface="Wingdings" panose="05000000000000000000" pitchFamily="2" charset="2"/>
              <a:buChar char="Ø"/>
            </a:pPr>
            <a:r>
              <a:rPr lang="fr-FR" sz="3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Communiquer et utiliser le numérique</a:t>
            </a:r>
          </a:p>
          <a:p>
            <a:pPr marL="457200" indent="-457200" eaLnBrk="1" hangingPunct="1">
              <a:buFont typeface="Wingdings" panose="05000000000000000000" pitchFamily="2" charset="2"/>
              <a:buChar char="Ø"/>
            </a:pPr>
            <a:r>
              <a:rPr lang="fr-FR" sz="3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Adopter un comportement éthique et responsable</a:t>
            </a:r>
          </a:p>
        </p:txBody>
      </p:sp>
      <p:sp>
        <p:nvSpPr>
          <p:cNvPr id="2" name="Espace réservé du contenu 3">
            <a:extLst>
              <a:ext uri="{FF2B5EF4-FFF2-40B4-BE49-F238E27FC236}">
                <a16:creationId xmlns:a16="http://schemas.microsoft.com/office/drawing/2014/main" id="{DD768F54-9368-F1CB-80BE-D1110BA66551}"/>
              </a:ext>
            </a:extLst>
          </p:cNvPr>
          <p:cNvSpPr txBox="1">
            <a:spLocks/>
          </p:cNvSpPr>
          <p:nvPr/>
        </p:nvSpPr>
        <p:spPr>
          <a:xfrm>
            <a:off x="0" y="152400"/>
            <a:ext cx="8991600" cy="1524000"/>
          </a:xfrm>
          <a:prstGeom prst="rect">
            <a:avLst/>
          </a:prstGeom>
        </p:spPr>
        <p:txBody>
          <a:bodyPr lIns="0" tIns="34290" rIns="0" bIns="34290" anchor="t">
            <a:noAutofit/>
          </a:bodyPr>
          <a:lstStyle>
            <a:lvl1pPr marL="285750" indent="-285750" algn="l" defTabSz="457200" rtl="0" fontAlgn="base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 kern="1200">
                <a:solidFill>
                  <a:srgbClr val="0F496F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fontAlgn="base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kern="1200">
                <a:solidFill>
                  <a:srgbClr val="0F496F"/>
                </a:solidFill>
                <a:latin typeface="+mn-lt"/>
                <a:ea typeface="+mn-ea"/>
                <a:cs typeface="+mn-cs"/>
              </a:defRPr>
            </a:lvl2pPr>
            <a:lvl3pPr marL="1200150" indent="-285750" algn="l" defTabSz="457200" rtl="0" fontAlgn="base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>
                <a:solidFill>
                  <a:srgbClr val="0F496F"/>
                </a:solidFill>
                <a:latin typeface="+mn-lt"/>
                <a:ea typeface="+mn-ea"/>
                <a:cs typeface="+mn-cs"/>
              </a:defRPr>
            </a:lvl3pPr>
            <a:lvl4pPr marL="1543050" indent="-171450" algn="l" defTabSz="457200" rtl="0" fontAlgn="base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>
                <a:solidFill>
                  <a:srgbClr val="0F496F"/>
                </a:solidFill>
                <a:latin typeface="+mn-lt"/>
                <a:ea typeface="+mn-ea"/>
                <a:cs typeface="+mn-cs"/>
              </a:defRPr>
            </a:lvl4pPr>
            <a:lvl5pPr marL="2000250" indent="-171450" algn="l" defTabSz="457200" rtl="0" fontAlgn="base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>
                <a:solidFill>
                  <a:srgbClr val="0F496F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 algn="ctr" eaLnBrk="1" hangingPunct="1">
              <a:buFont typeface="Wingdings 3" panose="05040102010807070707" pitchFamily="18" charset="2"/>
              <a:buNone/>
            </a:pPr>
            <a:r>
              <a:rPr lang="fr-FR" sz="4800" cap="all" dirty="0">
                <a:ln w="3175" cmpd="sng">
                  <a:noFill/>
                </a:ln>
                <a:solidFill>
                  <a:schemeClr val="tx2">
                    <a:lumMod val="20000"/>
                    <a:lumOff val="80000"/>
                  </a:schemeClr>
                </a:solidFill>
                <a:latin typeface="Bauhaus 93" panose="04030905020B02020C02" pitchFamily="82" charset="0"/>
              </a:rPr>
              <a:t>Les compétences travaillées au lycée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Secteur">
  <a:themeElements>
    <a:clrScheme name="Secteur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Secteur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ecteur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3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2700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Secteur">
    <a:dk1>
      <a:sysClr val="windowText" lastClr="000000"/>
    </a:dk1>
    <a:lt1>
      <a:sysClr val="window" lastClr="FFFFFF"/>
    </a:lt1>
    <a:dk2>
      <a:srgbClr val="146194"/>
    </a:dk2>
    <a:lt2>
      <a:srgbClr val="76DBF4"/>
    </a:lt2>
    <a:accent1>
      <a:srgbClr val="052F61"/>
    </a:accent1>
    <a:accent2>
      <a:srgbClr val="A50E82"/>
    </a:accent2>
    <a:accent3>
      <a:srgbClr val="14967C"/>
    </a:accent3>
    <a:accent4>
      <a:srgbClr val="6A9E1F"/>
    </a:accent4>
    <a:accent5>
      <a:srgbClr val="E87D37"/>
    </a:accent5>
    <a:accent6>
      <a:srgbClr val="C62324"/>
    </a:accent6>
    <a:hlink>
      <a:srgbClr val="0D2E46"/>
    </a:hlink>
    <a:folHlink>
      <a:srgbClr val="356A95"/>
    </a:folHlink>
  </a:clrScheme>
</a:themeOverride>
</file>

<file path=ppt/theme/themeOverride2.xml><?xml version="1.0" encoding="utf-8"?>
<a:themeOverride xmlns:a="http://schemas.openxmlformats.org/drawingml/2006/main">
  <a:clrScheme name="Secteur">
    <a:dk1>
      <a:sysClr val="windowText" lastClr="000000"/>
    </a:dk1>
    <a:lt1>
      <a:sysClr val="window" lastClr="FFFFFF"/>
    </a:lt1>
    <a:dk2>
      <a:srgbClr val="146194"/>
    </a:dk2>
    <a:lt2>
      <a:srgbClr val="76DBF4"/>
    </a:lt2>
    <a:accent1>
      <a:srgbClr val="052F61"/>
    </a:accent1>
    <a:accent2>
      <a:srgbClr val="A50E82"/>
    </a:accent2>
    <a:accent3>
      <a:srgbClr val="14967C"/>
    </a:accent3>
    <a:accent4>
      <a:srgbClr val="6A9E1F"/>
    </a:accent4>
    <a:accent5>
      <a:srgbClr val="E87D37"/>
    </a:accent5>
    <a:accent6>
      <a:srgbClr val="C62324"/>
    </a:accent6>
    <a:hlink>
      <a:srgbClr val="0D2E46"/>
    </a:hlink>
    <a:folHlink>
      <a:srgbClr val="356A95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2837</TotalTime>
  <Words>678</Words>
  <Application>Microsoft Office PowerPoint</Application>
  <PresentationFormat>Affichage à l'écran (4:3)</PresentationFormat>
  <Paragraphs>143</Paragraphs>
  <Slides>21</Slides>
  <Notes>6</Notes>
  <HiddenSlides>0</HiddenSlides>
  <MMClips>0</MMClips>
  <ScaleCrop>false</ScaleCrop>
  <HeadingPairs>
    <vt:vector size="6" baseType="variant">
      <vt:variant>
        <vt:lpstr>Polices utilisées</vt:lpstr>
      </vt:variant>
      <vt:variant>
        <vt:i4>9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21</vt:i4>
      </vt:variant>
    </vt:vector>
  </HeadingPairs>
  <TitlesOfParts>
    <vt:vector size="31" baseType="lpstr">
      <vt:lpstr>Arial</vt:lpstr>
      <vt:lpstr>Arial Black</vt:lpstr>
      <vt:lpstr>Arial Italic</vt:lpstr>
      <vt:lpstr>Bauhaus 93</vt:lpstr>
      <vt:lpstr>Calibri</vt:lpstr>
      <vt:lpstr>Century Gothic</vt:lpstr>
      <vt:lpstr>Times New Roman</vt:lpstr>
      <vt:lpstr>Wingdings</vt:lpstr>
      <vt:lpstr>Wingdings 3</vt:lpstr>
      <vt:lpstr>Secteur</vt:lpstr>
      <vt:lpstr>Présentation PowerPoint</vt:lpstr>
      <vt:lpstr>Les outils à apporter en classe</vt:lpstr>
      <vt:lpstr>Matériel obligatoire à chaque séance :</vt:lpstr>
      <vt:lpstr>Présentation PowerPoint</vt:lpstr>
      <vt:lpstr>Travail à faire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3 thématiques &amp; métiers</vt:lpstr>
      <vt:lpstr>  La Terre, la vie et l’organisation du vivant</vt:lpstr>
      <vt:lpstr>Présentation PowerPoint</vt:lpstr>
      <vt:lpstr>Présentation PowerPoint</vt:lpstr>
      <vt:lpstr>Corps humain et santé </vt:lpstr>
      <vt:lpstr>Présentation PowerPoint</vt:lpstr>
      <vt:lpstr>Présentation PowerPoint</vt:lpstr>
      <vt:lpstr>   Les enjeux contemporains de la planète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Sandrine</dc:creator>
  <cp:lastModifiedBy>Sandrine Charles</cp:lastModifiedBy>
  <cp:revision>85</cp:revision>
  <dcterms:modified xsi:type="dcterms:W3CDTF">2025-08-31T18:38:52Z</dcterms:modified>
</cp:coreProperties>
</file>